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3439775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B65F"/>
    <a:srgbClr val="FE5B5B"/>
    <a:srgbClr val="FFCC29"/>
    <a:srgbClr val="D1744B"/>
    <a:srgbClr val="94ED5A"/>
    <a:srgbClr val="FEFE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6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24120" y="402480"/>
            <a:ext cx="11591280" cy="1460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24120" y="2012400"/>
            <a:ext cx="1159128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924120" y="4518000"/>
            <a:ext cx="1159128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24120" y="402480"/>
            <a:ext cx="11591280" cy="1460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924120" y="2012400"/>
            <a:ext cx="565632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863760" y="2012400"/>
            <a:ext cx="565632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924120" y="4518000"/>
            <a:ext cx="565632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863760" y="4518000"/>
            <a:ext cx="565632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24120" y="402480"/>
            <a:ext cx="11591280" cy="1460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924120" y="2012400"/>
            <a:ext cx="373212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843080" y="2012400"/>
            <a:ext cx="373212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762400" y="2012400"/>
            <a:ext cx="373212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924120" y="4518000"/>
            <a:ext cx="373212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843080" y="4518000"/>
            <a:ext cx="373212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762400" y="4518000"/>
            <a:ext cx="373212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24120" y="402480"/>
            <a:ext cx="11591280" cy="1460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924120" y="2012400"/>
            <a:ext cx="11591280" cy="4796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24120" y="402480"/>
            <a:ext cx="11591280" cy="1460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924120" y="2012400"/>
            <a:ext cx="11591280" cy="4796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24120" y="402480"/>
            <a:ext cx="11591280" cy="1460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924120" y="2012400"/>
            <a:ext cx="5656320" cy="4796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863760" y="2012400"/>
            <a:ext cx="5656320" cy="4796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24120" y="402480"/>
            <a:ext cx="11591280" cy="1460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924120" y="402480"/>
            <a:ext cx="11591280" cy="6773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24120" y="402480"/>
            <a:ext cx="11591280" cy="1460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924120" y="2012400"/>
            <a:ext cx="565632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863760" y="2012400"/>
            <a:ext cx="5656320" cy="4796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924120" y="4518000"/>
            <a:ext cx="565632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24120" y="402480"/>
            <a:ext cx="11591280" cy="1460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924120" y="2012400"/>
            <a:ext cx="5656320" cy="4796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863760" y="2012400"/>
            <a:ext cx="565632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863760" y="4518000"/>
            <a:ext cx="565632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24120" y="402480"/>
            <a:ext cx="11591280" cy="1460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924120" y="2012400"/>
            <a:ext cx="565632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863760" y="2012400"/>
            <a:ext cx="565632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924120" y="4518000"/>
            <a:ext cx="11591280" cy="228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24120" y="402480"/>
            <a:ext cx="11591280" cy="1460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850" b="0" strike="noStrike" spc="-1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lang="en-US" sz="48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924120" y="2012400"/>
            <a:ext cx="11591280" cy="47962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2000" indent="-251640">
              <a:lnSpc>
                <a:spcPct val="90000"/>
              </a:lnSpc>
              <a:spcBef>
                <a:spcPts val="1103"/>
              </a:spcBef>
              <a:buClr>
                <a:srgbClr val="000000"/>
              </a:buClr>
              <a:buFont typeface="Arial"/>
              <a:buChar char="•"/>
            </a:pPr>
            <a:r>
              <a:rPr lang="ru-RU" sz="309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  <a:endParaRPr lang="en-US" sz="3090" b="0" strike="noStrike" spc="-1">
              <a:solidFill>
                <a:srgbClr val="000000"/>
              </a:solidFill>
              <a:latin typeface="Calibri"/>
            </a:endParaRPr>
          </a:p>
          <a:p>
            <a:pPr marL="756000" lvl="1" indent="-251640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Font typeface="Arial"/>
              <a:buChar char="•"/>
            </a:pPr>
            <a:r>
              <a:rPr lang="ru-RU" sz="265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  <a:endParaRPr lang="en-US" sz="2650" b="0" strike="noStrike" spc="-1">
              <a:solidFill>
                <a:srgbClr val="000000"/>
              </a:solidFill>
              <a:latin typeface="Calibri"/>
            </a:endParaRPr>
          </a:p>
          <a:p>
            <a:pPr marL="1260000" lvl="2" indent="-251640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Font typeface="Arial"/>
              <a:buChar char="•"/>
            </a:pPr>
            <a:r>
              <a:rPr lang="ru-RU" sz="221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  <a:endParaRPr lang="en-US" sz="2210" b="0" strike="noStrike" spc="-1">
              <a:solidFill>
                <a:srgbClr val="000000"/>
              </a:solidFill>
              <a:latin typeface="Calibri"/>
            </a:endParaRPr>
          </a:p>
          <a:p>
            <a:pPr marL="1764000" lvl="3" indent="-251640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Font typeface="Arial"/>
              <a:buChar char="•"/>
            </a:pPr>
            <a:r>
              <a:rPr lang="ru-RU" sz="199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lang="en-US" sz="1990" b="0" strike="noStrike" spc="-1">
              <a:solidFill>
                <a:srgbClr val="000000"/>
              </a:solidFill>
              <a:latin typeface="Calibri"/>
            </a:endParaRPr>
          </a:p>
          <a:p>
            <a:pPr marL="2268000" lvl="4" indent="-251640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Font typeface="Arial"/>
              <a:buChar char="•"/>
            </a:pPr>
            <a:r>
              <a:rPr lang="ru-RU" sz="199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  <a:endParaRPr lang="en-US" sz="199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924120" y="7006680"/>
            <a:ext cx="3023640" cy="4021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0EB4BFF-306B-437B-9BE1-54B90CB45FAB}" type="datetime">
              <a:rPr lang="ru-RU" sz="1330" b="0" strike="noStrike" spc="-1">
                <a:solidFill>
                  <a:srgbClr val="8B8B8B"/>
                </a:solidFill>
                <a:latin typeface="Calibri"/>
              </a:rPr>
              <a:t>04.12.2023</a:t>
            </a:fld>
            <a:endParaRPr lang="ru-RU" sz="133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451760" y="7006680"/>
            <a:ext cx="4535640" cy="4021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9491760" y="7006680"/>
            <a:ext cx="3023640" cy="4021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4974834-2B5A-43B7-BDFA-9AA04BD5488A}" type="slidenum">
              <a:rPr lang="ru-RU" sz="133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33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 rot="5400000">
            <a:off x="10922400" y="5599800"/>
            <a:ext cx="1756080" cy="360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014B92"/>
            </a:solidFill>
            <a:prstDash val="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6890040" y="2205360"/>
            <a:ext cx="5054040" cy="2667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9080">
            <a:solidFill>
              <a:srgbClr val="014B92"/>
            </a:solidFill>
            <a:prstDash val="sysDot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1100" b="1" strike="noStrike" spc="-1">
                <a:solidFill>
                  <a:srgbClr val="014B92"/>
                </a:solidFill>
                <a:latin typeface="Arial"/>
              </a:rPr>
              <a:t>ШАГ 1 И ШАГ 2</a:t>
            </a:r>
            <a:endParaRPr lang="ru-RU" sz="1100" b="0" strike="noStrike" spc="-1">
              <a:latin typeface="Arial"/>
            </a:endParaRPr>
          </a:p>
        </p:txBody>
      </p:sp>
      <p:pic>
        <p:nvPicPr>
          <p:cNvPr id="43" name="Рисунок 68"/>
          <p:cNvPicPr/>
          <p:nvPr/>
        </p:nvPicPr>
        <p:blipFill>
          <a:blip r:embed="rId2"/>
          <a:srcRect t="21736" b="25300"/>
          <a:stretch/>
        </p:blipFill>
        <p:spPr>
          <a:xfrm>
            <a:off x="9815760" y="178560"/>
            <a:ext cx="3205440" cy="1144080"/>
          </a:xfrm>
          <a:prstGeom prst="rect">
            <a:avLst/>
          </a:prstGeom>
          <a:ln>
            <a:noFill/>
          </a:ln>
        </p:spPr>
      </p:pic>
      <p:sp>
        <p:nvSpPr>
          <p:cNvPr id="44" name="Line 3"/>
          <p:cNvSpPr/>
          <p:nvPr/>
        </p:nvSpPr>
        <p:spPr>
          <a:xfrm>
            <a:off x="529560" y="1219680"/>
            <a:ext cx="3069360" cy="0"/>
          </a:xfrm>
          <a:prstGeom prst="line">
            <a:avLst/>
          </a:prstGeom>
          <a:ln w="57240">
            <a:solidFill>
              <a:srgbClr val="76C5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4"/>
          <p:cNvSpPr/>
          <p:nvPr/>
        </p:nvSpPr>
        <p:spPr>
          <a:xfrm>
            <a:off x="529920" y="1237680"/>
            <a:ext cx="5985000" cy="7987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14B92"/>
                </a:solidFill>
                <a:latin typeface="Arial"/>
              </a:rPr>
              <a:t>«ЕДИНОЕ ОКНО»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14B92"/>
                </a:solidFill>
                <a:latin typeface="Arial"/>
              </a:rPr>
              <a:t>(8 муниципальных образований, в т.ч. г. Кемерово;</a:t>
            </a:r>
            <a:endParaRPr lang="ru-RU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14B92"/>
                </a:solidFill>
                <a:latin typeface="Arial"/>
              </a:rPr>
              <a:t>2 муниципальных образования в формате «Выездная бригада») 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46" name="CustomShape 5"/>
          <p:cNvSpPr/>
          <p:nvPr/>
        </p:nvSpPr>
        <p:spPr>
          <a:xfrm>
            <a:off x="6671880" y="1237680"/>
            <a:ext cx="5386320" cy="57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14B92"/>
                </a:solidFill>
                <a:latin typeface="Arial"/>
              </a:rPr>
              <a:t>«3 ОКНА В 1 ГОРОДЕ»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14B92"/>
                </a:solidFill>
                <a:latin typeface="Arial"/>
              </a:rPr>
              <a:t>(2 муниципальных образования) 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47" name="Line 6"/>
          <p:cNvSpPr/>
          <p:nvPr/>
        </p:nvSpPr>
        <p:spPr>
          <a:xfrm>
            <a:off x="6426000" y="1374120"/>
            <a:ext cx="0" cy="5978520"/>
          </a:xfrm>
          <a:prstGeom prst="line">
            <a:avLst/>
          </a:prstGeom>
          <a:ln w="324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48" name="Group 7"/>
          <p:cNvGrpSpPr/>
          <p:nvPr/>
        </p:nvGrpSpPr>
        <p:grpSpPr>
          <a:xfrm>
            <a:off x="492120" y="2047320"/>
            <a:ext cx="5691240" cy="5000400"/>
            <a:chOff x="492120" y="2047320"/>
            <a:chExt cx="5691240" cy="5000400"/>
          </a:xfrm>
        </p:grpSpPr>
        <p:sp>
          <p:nvSpPr>
            <p:cNvPr id="49" name="CustomShape 8"/>
            <p:cNvSpPr/>
            <p:nvPr/>
          </p:nvSpPr>
          <p:spPr>
            <a:xfrm>
              <a:off x="492120" y="2047320"/>
              <a:ext cx="5691240" cy="4281480"/>
            </a:xfrm>
            <a:prstGeom prst="roundRect">
              <a:avLst>
                <a:gd name="adj" fmla="val 2718"/>
              </a:avLst>
            </a:prstGeom>
            <a:solidFill>
              <a:schemeClr val="bg1">
                <a:lumMod val="95000"/>
              </a:schemeClr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" name="CustomShape 9"/>
            <p:cNvSpPr/>
            <p:nvPr/>
          </p:nvSpPr>
          <p:spPr>
            <a:xfrm>
              <a:off x="846000" y="2140560"/>
              <a:ext cx="5169240" cy="373320"/>
            </a:xfrm>
            <a:prstGeom prst="roundRect">
              <a:avLst>
                <a:gd name="adj" fmla="val 10020"/>
              </a:avLst>
            </a:prstGeom>
            <a:solidFill>
              <a:schemeClr val="bg1">
                <a:lumMod val="85000"/>
              </a:schemeClr>
            </a:solidFill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44000" tIns="45000" rIns="36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100" b="1" strike="noStrike" spc="-1">
                  <a:solidFill>
                    <a:srgbClr val="014B92"/>
                  </a:solidFill>
                  <a:latin typeface="Arial"/>
                </a:rPr>
                <a:t>ПОЛИКЛИНИКА</a:t>
              </a:r>
              <a:endParaRPr lang="ru-RU" sz="1100" b="0" strike="noStrike" spc="-1">
                <a:latin typeface="Arial"/>
              </a:endParaRPr>
            </a:p>
          </p:txBody>
        </p:sp>
        <p:sp>
          <p:nvSpPr>
            <p:cNvPr id="51" name="CustomShape 10"/>
            <p:cNvSpPr/>
            <p:nvPr/>
          </p:nvSpPr>
          <p:spPr>
            <a:xfrm>
              <a:off x="4418640" y="4035240"/>
              <a:ext cx="1604160" cy="724320"/>
            </a:xfrm>
            <a:prstGeom prst="roundRect">
              <a:avLst>
                <a:gd name="adj" fmla="val 6665"/>
              </a:avLst>
            </a:prstGeom>
            <a:noFill/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45000" rIns="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000" b="1" strike="noStrike" spc="-1">
                  <a:solidFill>
                    <a:srgbClr val="014B92"/>
                  </a:solidFill>
                  <a:latin typeface="Arial"/>
                </a:rPr>
                <a:t>Прохождение </a:t>
              </a:r>
              <a:endParaRPr lang="ru-RU" sz="10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lang="ru-RU" sz="1000" b="1" strike="noStrike" spc="-1">
                  <a:solidFill>
                    <a:srgbClr val="014B92"/>
                  </a:solidFill>
                  <a:latin typeface="Arial"/>
                </a:rPr>
                <a:t>мед. осмотров/ освидетельствований</a:t>
              </a:r>
              <a:endParaRPr lang="ru-RU" sz="1000" b="0" strike="noStrike" spc="-1">
                <a:latin typeface="Arial"/>
              </a:endParaRPr>
            </a:p>
          </p:txBody>
        </p:sp>
        <p:sp>
          <p:nvSpPr>
            <p:cNvPr id="52" name="CustomShape 11"/>
            <p:cNvSpPr/>
            <p:nvPr/>
          </p:nvSpPr>
          <p:spPr>
            <a:xfrm>
              <a:off x="2115360" y="2733480"/>
              <a:ext cx="1913760" cy="404640"/>
            </a:xfrm>
            <a:prstGeom prst="roundRect">
              <a:avLst>
                <a:gd name="adj" fmla="val 12753"/>
              </a:avLst>
            </a:prstGeom>
            <a:solidFill>
              <a:srgbClr val="BDD7EE"/>
            </a:solidFill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100" b="1" strike="noStrike" spc="-1">
                  <a:solidFill>
                    <a:srgbClr val="014B92"/>
                  </a:solidFill>
                  <a:latin typeface="Arial"/>
                </a:rPr>
                <a:t>Врач-психиатр</a:t>
              </a:r>
              <a:endParaRPr lang="ru-RU" sz="1100" b="0" strike="noStrike" spc="-1">
                <a:latin typeface="Arial"/>
              </a:endParaRPr>
            </a:p>
          </p:txBody>
        </p:sp>
        <p:sp>
          <p:nvSpPr>
            <p:cNvPr id="53" name="CustomShape 12"/>
            <p:cNvSpPr/>
            <p:nvPr/>
          </p:nvSpPr>
          <p:spPr>
            <a:xfrm>
              <a:off x="2115360" y="3246840"/>
              <a:ext cx="1913760" cy="428400"/>
            </a:xfrm>
            <a:prstGeom prst="roundRect">
              <a:avLst>
                <a:gd name="adj" fmla="val 12753"/>
              </a:avLst>
            </a:prstGeom>
            <a:solidFill>
              <a:srgbClr val="BDD7EE"/>
            </a:solidFill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100" b="1" strike="noStrike" spc="-1">
                  <a:solidFill>
                    <a:srgbClr val="014B92"/>
                  </a:solidFill>
                  <a:latin typeface="Arial"/>
                </a:rPr>
                <a:t>Психиатр-нарколог</a:t>
              </a:r>
              <a:endParaRPr lang="ru-RU" sz="1100" b="0" strike="noStrike" spc="-1">
                <a:latin typeface="Arial"/>
              </a:endParaRPr>
            </a:p>
          </p:txBody>
        </p:sp>
        <p:sp>
          <p:nvSpPr>
            <p:cNvPr id="54" name="CustomShape 13"/>
            <p:cNvSpPr/>
            <p:nvPr/>
          </p:nvSpPr>
          <p:spPr>
            <a:xfrm>
              <a:off x="2115360" y="3801960"/>
              <a:ext cx="1913760" cy="725760"/>
            </a:xfrm>
            <a:prstGeom prst="roundRect">
              <a:avLst>
                <a:gd name="adj" fmla="val 10938"/>
              </a:avLst>
            </a:prstGeom>
            <a:solidFill>
              <a:srgbClr val="BDD7EE"/>
            </a:solidFill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72000" tIns="45000" rIns="36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ru-RU" sz="1100" b="1" strike="noStrike" spc="-1">
                  <a:solidFill>
                    <a:srgbClr val="014B92"/>
                  </a:solidFill>
                  <a:latin typeface="Arial"/>
                </a:rPr>
                <a:t>Направление на:</a:t>
              </a:r>
              <a:endParaRPr lang="ru-RU" sz="1100" b="0" strike="noStrike" spc="-1">
                <a:latin typeface="Arial"/>
              </a:endParaRPr>
            </a:p>
            <a:p>
              <a:pPr marL="108000" indent="-107640">
                <a:lnSpc>
                  <a:spcPct val="100000"/>
                </a:lnSpc>
                <a:buClr>
                  <a:srgbClr val="014B92"/>
                </a:buClr>
                <a:buFont typeface="Arial"/>
                <a:buChar char="•"/>
              </a:pPr>
              <a:r>
                <a:rPr lang="ru-RU" sz="1100" b="1" strike="noStrike" spc="-1">
                  <a:solidFill>
                    <a:srgbClr val="014B92"/>
                  </a:solidFill>
                  <a:latin typeface="Arial"/>
                </a:rPr>
                <a:t>ХТИ</a:t>
              </a:r>
              <a:endParaRPr lang="ru-RU" sz="1100" b="0" strike="noStrike" spc="-1">
                <a:latin typeface="Arial"/>
              </a:endParaRPr>
            </a:p>
            <a:p>
              <a:pPr marL="108000" indent="-107640">
                <a:lnSpc>
                  <a:spcPct val="100000"/>
                </a:lnSpc>
                <a:buClr>
                  <a:srgbClr val="014B92"/>
                </a:buClr>
                <a:buFont typeface="Arial"/>
                <a:buChar char="•"/>
              </a:pPr>
              <a:r>
                <a:rPr lang="ru-RU" sz="1100" b="1" strike="noStrike" spc="-1">
                  <a:solidFill>
                    <a:srgbClr val="014B92"/>
                  </a:solidFill>
                  <a:latin typeface="Arial"/>
                </a:rPr>
                <a:t>Лабораторный анализ</a:t>
              </a:r>
              <a:endParaRPr lang="ru-RU" sz="1100" b="0" strike="noStrike" spc="-1">
                <a:latin typeface="Arial"/>
              </a:endParaRPr>
            </a:p>
          </p:txBody>
        </p:sp>
        <p:sp>
          <p:nvSpPr>
            <p:cNvPr id="55" name="CustomShape 14"/>
            <p:cNvSpPr/>
            <p:nvPr/>
          </p:nvSpPr>
          <p:spPr>
            <a:xfrm>
              <a:off x="2115360" y="4647600"/>
              <a:ext cx="1913760" cy="489600"/>
            </a:xfrm>
            <a:prstGeom prst="roundRect">
              <a:avLst>
                <a:gd name="adj" fmla="val 12753"/>
              </a:avLst>
            </a:prstGeom>
            <a:solidFill>
              <a:srgbClr val="BDD7EE"/>
            </a:solidFill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100" b="1" strike="noStrike" spc="-1">
                  <a:solidFill>
                    <a:srgbClr val="014B92"/>
                  </a:solidFill>
                  <a:latin typeface="Arial"/>
                </a:rPr>
                <a:t>Врач-офтальмолог</a:t>
              </a:r>
              <a:endParaRPr lang="ru-RU" sz="1100" b="0" strike="noStrike" spc="-1">
                <a:latin typeface="Arial"/>
              </a:endParaRPr>
            </a:p>
          </p:txBody>
        </p:sp>
        <p:sp>
          <p:nvSpPr>
            <p:cNvPr id="56" name="CustomShape 15"/>
            <p:cNvSpPr/>
            <p:nvPr/>
          </p:nvSpPr>
          <p:spPr>
            <a:xfrm>
              <a:off x="4867920" y="6651360"/>
              <a:ext cx="1236600" cy="396360"/>
            </a:xfrm>
            <a:prstGeom prst="roundRect">
              <a:avLst>
                <a:gd name="adj" fmla="val 9672"/>
              </a:avLst>
            </a:prstGeom>
            <a:solidFill>
              <a:schemeClr val="bg1">
                <a:lumMod val="85000"/>
              </a:schemeClr>
            </a:solidFill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6000" tIns="45000" rIns="36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100" b="1" strike="noStrike" spc="-1">
                  <a:solidFill>
                    <a:srgbClr val="014B92"/>
                  </a:solidFill>
                  <a:latin typeface="Arial"/>
                </a:rPr>
                <a:t>РОСГВАРДИЯ</a:t>
              </a:r>
              <a:endParaRPr lang="ru-RU" sz="1100" b="0" strike="noStrike" spc="-1">
                <a:latin typeface="Arial"/>
              </a:endParaRPr>
            </a:p>
          </p:txBody>
        </p:sp>
        <p:sp>
          <p:nvSpPr>
            <p:cNvPr id="57" name="CustomShape 16"/>
            <p:cNvSpPr/>
            <p:nvPr/>
          </p:nvSpPr>
          <p:spPr>
            <a:xfrm flipH="1">
              <a:off x="5220000" y="4759920"/>
              <a:ext cx="360" cy="6066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2600">
              <a:solidFill>
                <a:srgbClr val="014B92"/>
              </a:solidFill>
              <a:miter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" name="CustomShape 17"/>
            <p:cNvSpPr/>
            <p:nvPr/>
          </p:nvSpPr>
          <p:spPr>
            <a:xfrm>
              <a:off x="3931200" y="6238080"/>
              <a:ext cx="360" cy="41292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2600">
              <a:solidFill>
                <a:srgbClr val="014B92"/>
              </a:solidFill>
              <a:miter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" name="CustomShape 18"/>
            <p:cNvSpPr/>
            <p:nvPr/>
          </p:nvSpPr>
          <p:spPr>
            <a:xfrm>
              <a:off x="4459320" y="6849720"/>
              <a:ext cx="39456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2600">
              <a:solidFill>
                <a:srgbClr val="014B92"/>
              </a:solidFill>
              <a:miter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19"/>
            <p:cNvSpPr/>
            <p:nvPr/>
          </p:nvSpPr>
          <p:spPr>
            <a:xfrm>
              <a:off x="2122200" y="5366880"/>
              <a:ext cx="3900600" cy="844560"/>
            </a:xfrm>
            <a:prstGeom prst="roundRect">
              <a:avLst>
                <a:gd name="adj" fmla="val 5762"/>
              </a:avLst>
            </a:prstGeom>
            <a:noFill/>
            <a:ln w="2844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000" tIns="45000" rIns="36000" bIns="45000" anchor="ctr">
              <a:noAutofit/>
            </a:bodyPr>
            <a:lstStyle/>
            <a:p>
              <a:pPr algn="ctr">
                <a:lnSpc>
                  <a:spcPct val="100000"/>
                </a:lnSpc>
                <a:spcAft>
                  <a:spcPts val="300"/>
                </a:spcAft>
              </a:pPr>
              <a:r>
                <a:rPr lang="ru-RU" sz="1000" b="1" strike="noStrike" spc="-1">
                  <a:solidFill>
                    <a:srgbClr val="014B92"/>
                  </a:solidFill>
                  <a:latin typeface="Arial"/>
                </a:rPr>
                <a:t>Ответственный сотрудник МО </a:t>
              </a:r>
              <a:br/>
              <a:r>
                <a:rPr lang="ru-RU" sz="1000" b="1" i="1" strike="noStrike" spc="-1">
                  <a:solidFill>
                    <a:srgbClr val="014B92"/>
                  </a:solidFill>
                  <a:latin typeface="Arial"/>
                </a:rPr>
                <a:t>(врач, завершающий осмотр):</a:t>
              </a:r>
              <a:endParaRPr lang="ru-RU" sz="1000" b="0" strike="noStrike" spc="-1">
                <a:latin typeface="Arial"/>
              </a:endParaRPr>
            </a:p>
            <a:p>
              <a:pPr marL="361800" lvl="1" indent="-70920">
                <a:lnSpc>
                  <a:spcPct val="100000"/>
                </a:lnSpc>
                <a:spcAft>
                  <a:spcPts val="300"/>
                </a:spcAft>
                <a:buClr>
                  <a:srgbClr val="014B92"/>
                </a:buClr>
                <a:buFont typeface="Arial"/>
                <a:buChar char="•"/>
              </a:pPr>
              <a:r>
                <a:rPr lang="ru-RU" sz="1000" b="0" strike="noStrike" spc="-1">
                  <a:solidFill>
                    <a:srgbClr val="014B92"/>
                  </a:solidFill>
                  <a:latin typeface="Arial"/>
                </a:rPr>
                <a:t>Внесение данных в мед карту пациента</a:t>
              </a:r>
              <a:endParaRPr lang="ru-RU" sz="1000" b="0" strike="noStrike" spc="-1">
                <a:latin typeface="Arial"/>
              </a:endParaRPr>
            </a:p>
            <a:p>
              <a:pPr marL="361800" lvl="1" indent="-70920">
                <a:lnSpc>
                  <a:spcPct val="100000"/>
                </a:lnSpc>
                <a:spcAft>
                  <a:spcPts val="300"/>
                </a:spcAft>
                <a:buClr>
                  <a:srgbClr val="014B92"/>
                </a:buClr>
                <a:buFont typeface="Arial"/>
                <a:buChar char="•"/>
              </a:pPr>
              <a:r>
                <a:rPr lang="ru-RU" sz="1000" b="0" strike="noStrike" spc="-1">
                  <a:solidFill>
                    <a:srgbClr val="014B92"/>
                  </a:solidFill>
                  <a:latin typeface="Arial"/>
                </a:rPr>
                <a:t>Формирование справки № 002-О/у</a:t>
              </a:r>
              <a:endParaRPr lang="ru-RU" sz="1000" b="0" strike="noStrike" spc="-1">
                <a:latin typeface="Arial"/>
              </a:endParaRPr>
            </a:p>
          </p:txBody>
        </p:sp>
        <p:sp>
          <p:nvSpPr>
            <p:cNvPr id="61" name="CustomShape 20"/>
            <p:cNvSpPr/>
            <p:nvPr/>
          </p:nvSpPr>
          <p:spPr>
            <a:xfrm rot="10800000" flipV="1">
              <a:off x="1273680" y="3461040"/>
              <a:ext cx="841680" cy="1532520"/>
            </a:xfrm>
            <a:prstGeom prst="bentConnector2">
              <a:avLst/>
            </a:prstGeom>
            <a:noFill/>
            <a:ln w="12600">
              <a:solidFill>
                <a:srgbClr val="014B92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2" name="CustomShape 21"/>
            <p:cNvSpPr/>
            <p:nvPr/>
          </p:nvSpPr>
          <p:spPr>
            <a:xfrm rot="16200000" flipH="1">
              <a:off x="1594080" y="5050800"/>
              <a:ext cx="1482480" cy="2114280"/>
            </a:xfrm>
            <a:prstGeom prst="bentConnector2">
              <a:avLst/>
            </a:prstGeom>
            <a:noFill/>
            <a:ln w="12600">
              <a:solidFill>
                <a:srgbClr val="014B92"/>
              </a:solidFill>
              <a:prstDash val="dash"/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3" name="Line 22"/>
            <p:cNvSpPr/>
            <p:nvPr/>
          </p:nvSpPr>
          <p:spPr>
            <a:xfrm>
              <a:off x="3072240" y="3675600"/>
              <a:ext cx="0" cy="126360"/>
            </a:xfrm>
            <a:prstGeom prst="line">
              <a:avLst/>
            </a:prstGeom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4" name="CustomShape 23"/>
            <p:cNvSpPr/>
            <p:nvPr/>
          </p:nvSpPr>
          <p:spPr>
            <a:xfrm>
              <a:off x="4418640" y="3152520"/>
              <a:ext cx="1604160" cy="615960"/>
            </a:xfrm>
            <a:prstGeom prst="roundRect">
              <a:avLst>
                <a:gd name="adj" fmla="val 6665"/>
              </a:avLst>
            </a:prstGeom>
            <a:noFill/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45000" rIns="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000" b="1" strike="noStrike" spc="-1">
                  <a:solidFill>
                    <a:srgbClr val="014B92"/>
                  </a:solidFill>
                  <a:latin typeface="Arial"/>
                </a:rPr>
                <a:t>Регистратура платных медицинских услуг</a:t>
              </a:r>
              <a:endParaRPr lang="ru-RU" sz="1000" b="0" strike="noStrike" spc="-1">
                <a:latin typeface="Arial"/>
              </a:endParaRPr>
            </a:p>
          </p:txBody>
        </p:sp>
        <p:sp>
          <p:nvSpPr>
            <p:cNvPr id="65" name="CustomShape 24"/>
            <p:cNvSpPr/>
            <p:nvPr/>
          </p:nvSpPr>
          <p:spPr>
            <a:xfrm>
              <a:off x="5220720" y="3768840"/>
              <a:ext cx="360" cy="2664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2600">
              <a:solidFill>
                <a:srgbClr val="014B92"/>
              </a:solidFill>
              <a:miter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6" name="CustomShape 25"/>
            <p:cNvSpPr/>
            <p:nvPr/>
          </p:nvSpPr>
          <p:spPr>
            <a:xfrm>
              <a:off x="3393360" y="6651360"/>
              <a:ext cx="1052280" cy="396360"/>
            </a:xfrm>
            <a:prstGeom prst="roundRect">
              <a:avLst>
                <a:gd name="adj" fmla="val 12004"/>
              </a:avLst>
            </a:prstGeom>
            <a:solidFill>
              <a:schemeClr val="bg1">
                <a:lumMod val="85000"/>
              </a:schemeClr>
            </a:solidFill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6000" tIns="45000" rIns="36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100" b="1" strike="noStrike" spc="-1">
                  <a:solidFill>
                    <a:srgbClr val="014B92"/>
                  </a:solidFill>
                  <a:latin typeface="Arial"/>
                </a:rPr>
                <a:t>РМО</a:t>
              </a:r>
              <a:endParaRPr lang="ru-RU" sz="1100" b="0" strike="noStrike" spc="-1">
                <a:latin typeface="Arial"/>
              </a:endParaRPr>
            </a:p>
          </p:txBody>
        </p:sp>
        <p:sp>
          <p:nvSpPr>
            <p:cNvPr id="67" name="CustomShape 26"/>
            <p:cNvSpPr/>
            <p:nvPr/>
          </p:nvSpPr>
          <p:spPr>
            <a:xfrm flipV="1">
              <a:off x="4029480" y="3459960"/>
              <a:ext cx="389160" cy="1431720"/>
            </a:xfrm>
            <a:prstGeom prst="bentConnector3">
              <a:avLst>
                <a:gd name="adj1" fmla="val 50000"/>
              </a:avLst>
            </a:prstGeom>
            <a:noFill/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8" name="CustomShape 27"/>
            <p:cNvSpPr/>
            <p:nvPr/>
          </p:nvSpPr>
          <p:spPr>
            <a:xfrm flipV="1">
              <a:off x="4029480" y="3459960"/>
              <a:ext cx="389160" cy="360"/>
            </a:xfrm>
            <a:prstGeom prst="bentConnector3">
              <a:avLst>
                <a:gd name="adj1" fmla="val 50000"/>
              </a:avLst>
            </a:prstGeom>
            <a:solidFill>
              <a:srgbClr val="76C5F0"/>
            </a:solidFill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9" name="CustomShape 28"/>
            <p:cNvSpPr/>
            <p:nvPr/>
          </p:nvSpPr>
          <p:spPr>
            <a:xfrm>
              <a:off x="4029480" y="2936160"/>
              <a:ext cx="389160" cy="524160"/>
            </a:xfrm>
            <a:prstGeom prst="bentConnector3">
              <a:avLst>
                <a:gd name="adj1" fmla="val 50000"/>
              </a:avLst>
            </a:prstGeom>
            <a:noFill/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0" name="CustomShape 29"/>
            <p:cNvSpPr/>
            <p:nvPr/>
          </p:nvSpPr>
          <p:spPr>
            <a:xfrm>
              <a:off x="597600" y="4318920"/>
              <a:ext cx="1361160" cy="385200"/>
            </a:xfrm>
            <a:prstGeom prst="roundRect">
              <a:avLst>
                <a:gd name="adj" fmla="val 10713"/>
              </a:avLst>
            </a:prstGeom>
            <a:solidFill>
              <a:schemeClr val="bg1"/>
            </a:solidFill>
            <a:ln w="19080">
              <a:solidFill>
                <a:srgbClr val="014B92"/>
              </a:solidFill>
              <a:prstDash val="sysDot"/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45000" rIns="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000" b="1" strike="noStrike" spc="-12">
                  <a:solidFill>
                    <a:srgbClr val="014B92"/>
                  </a:solidFill>
                  <a:latin typeface="Arial"/>
                </a:rPr>
                <a:t>ф. 003-О/у</a:t>
              </a:r>
              <a:endParaRPr lang="ru-RU" sz="1000" b="0" strike="noStrike" spc="-1">
                <a:latin typeface="Arial"/>
              </a:endParaRPr>
            </a:p>
          </p:txBody>
        </p:sp>
        <p:sp>
          <p:nvSpPr>
            <p:cNvPr id="71" name="CustomShape 30"/>
            <p:cNvSpPr/>
            <p:nvPr/>
          </p:nvSpPr>
          <p:spPr>
            <a:xfrm>
              <a:off x="597600" y="4780800"/>
              <a:ext cx="1361160" cy="585720"/>
            </a:xfrm>
            <a:prstGeom prst="roundRect">
              <a:avLst>
                <a:gd name="adj" fmla="val 9758"/>
              </a:avLst>
            </a:prstGeom>
            <a:solidFill>
              <a:schemeClr val="bg1"/>
            </a:solidFill>
            <a:ln w="19080">
              <a:solidFill>
                <a:srgbClr val="014B92"/>
              </a:solidFill>
              <a:prstDash val="sysDot"/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45000" rIns="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000" b="1" strike="noStrike" spc="-12">
                  <a:solidFill>
                    <a:srgbClr val="014B92"/>
                  </a:solidFill>
                  <a:latin typeface="Arial"/>
                </a:rPr>
                <a:t>Справка о результатах ХТИ</a:t>
              </a:r>
              <a:endParaRPr lang="ru-RU" sz="1000" b="0" strike="noStrike" spc="-1">
                <a:latin typeface="Arial"/>
              </a:endParaRPr>
            </a:p>
          </p:txBody>
        </p:sp>
      </p:grpSp>
      <p:sp>
        <p:nvSpPr>
          <p:cNvPr id="72" name="CustomShape 31"/>
          <p:cNvSpPr/>
          <p:nvPr/>
        </p:nvSpPr>
        <p:spPr>
          <a:xfrm>
            <a:off x="685440" y="2104920"/>
            <a:ext cx="446760" cy="424440"/>
          </a:xfrm>
          <a:prstGeom prst="roundRect">
            <a:avLst>
              <a:gd name="adj" fmla="val 16667"/>
            </a:avLst>
          </a:prstGeom>
          <a:solidFill>
            <a:srgbClr val="BDD7EE"/>
          </a:solidFill>
          <a:ln w="19080"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3" name="Рисунок 105"/>
          <p:cNvPicPr/>
          <p:nvPr/>
        </p:nvPicPr>
        <p:blipFill>
          <a:blip r:embed="rId3"/>
          <a:stretch/>
        </p:blipFill>
        <p:spPr>
          <a:xfrm>
            <a:off x="754920" y="2181960"/>
            <a:ext cx="307440" cy="279000"/>
          </a:xfrm>
          <a:prstGeom prst="rect">
            <a:avLst/>
          </a:prstGeom>
          <a:ln>
            <a:noFill/>
          </a:ln>
        </p:spPr>
      </p:pic>
      <p:sp>
        <p:nvSpPr>
          <p:cNvPr id="74" name="CustomShape 32"/>
          <p:cNvSpPr/>
          <p:nvPr/>
        </p:nvSpPr>
        <p:spPr>
          <a:xfrm>
            <a:off x="7355520" y="4800600"/>
            <a:ext cx="4127400" cy="1576440"/>
          </a:xfrm>
          <a:prstGeom prst="roundRect">
            <a:avLst>
              <a:gd name="adj" fmla="val 1970"/>
            </a:avLst>
          </a:prstGeom>
          <a:solidFill>
            <a:schemeClr val="bg1">
              <a:lumMod val="95000"/>
            </a:schemeClr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" name="CustomShape 33"/>
          <p:cNvSpPr/>
          <p:nvPr/>
        </p:nvSpPr>
        <p:spPr>
          <a:xfrm>
            <a:off x="9437400" y="3089880"/>
            <a:ext cx="2480400" cy="1002960"/>
          </a:xfrm>
          <a:prstGeom prst="roundRect">
            <a:avLst>
              <a:gd name="adj" fmla="val 8773"/>
            </a:avLst>
          </a:prstGeom>
          <a:solidFill>
            <a:schemeClr val="bg1">
              <a:lumMod val="9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000" tIns="45000" rIns="36000" bIns="45000" anchor="ctr">
            <a:noAutofit/>
          </a:bodyPr>
          <a:lstStyle/>
          <a:p>
            <a:pPr marL="181080" indent="-70920">
              <a:lnSpc>
                <a:spcPct val="100000"/>
              </a:lnSpc>
              <a:buClr>
                <a:srgbClr val="014B92"/>
              </a:buClr>
              <a:buFont typeface="Arial"/>
              <a:buChar char="•"/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Пройти осмотр врачом психиатром-наркологом</a:t>
            </a:r>
            <a:endParaRPr lang="ru-RU" sz="1000" b="0" strike="noStrike" spc="-1">
              <a:latin typeface="Arial"/>
            </a:endParaRPr>
          </a:p>
          <a:p>
            <a:pPr marL="181080" indent="-70920">
              <a:lnSpc>
                <a:spcPct val="100000"/>
              </a:lnSpc>
              <a:buClr>
                <a:srgbClr val="014B92"/>
              </a:buClr>
              <a:buFont typeface="Arial"/>
              <a:buChar char="•"/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Пройти ХТИ, лабораторные исследования крови и (или) мочи на определение хронического употребления алкоголя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76" name="CustomShape 34"/>
          <p:cNvSpPr/>
          <p:nvPr/>
        </p:nvSpPr>
        <p:spPr>
          <a:xfrm>
            <a:off x="9442440" y="2528280"/>
            <a:ext cx="2480400" cy="511200"/>
          </a:xfrm>
          <a:prstGeom prst="roundRect">
            <a:avLst>
              <a:gd name="adj" fmla="val 12652"/>
            </a:avLst>
          </a:prstGeom>
          <a:solidFill>
            <a:schemeClr val="bg1">
              <a:lumMod val="8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4000" tIns="45000" rIns="36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Наркологический </a:t>
            </a:r>
            <a:endParaRPr lang="ru-RU" sz="1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диспансер </a:t>
            </a:r>
            <a:endParaRPr lang="ru-RU" sz="1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(кабинет нарколога)</a:t>
            </a:r>
            <a:endParaRPr lang="ru-RU" sz="1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 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77" name="CustomShape 35"/>
          <p:cNvSpPr/>
          <p:nvPr/>
        </p:nvSpPr>
        <p:spPr>
          <a:xfrm>
            <a:off x="7421760" y="5192280"/>
            <a:ext cx="3957120" cy="272160"/>
          </a:xfrm>
          <a:prstGeom prst="roundRect">
            <a:avLst>
              <a:gd name="adj" fmla="val 12286"/>
            </a:avLst>
          </a:prstGeom>
          <a:solidFill>
            <a:schemeClr val="bg1">
              <a:lumMod val="9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Пройти осмотр врача-офтальмолога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78" name="CustomShape 36"/>
          <p:cNvSpPr/>
          <p:nvPr/>
        </p:nvSpPr>
        <p:spPr>
          <a:xfrm>
            <a:off x="7421760" y="5551560"/>
            <a:ext cx="3968280" cy="671040"/>
          </a:xfrm>
          <a:prstGeom prst="roundRect">
            <a:avLst>
              <a:gd name="adj" fmla="val 7394"/>
            </a:avLst>
          </a:prstGeom>
          <a:solidFill>
            <a:schemeClr val="bg1">
              <a:lumMod val="95000"/>
            </a:schemeClr>
          </a:solidFill>
          <a:ln w="2844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000" tIns="45000" rIns="36000" bIns="45000" anchor="ctr">
            <a:noAutofit/>
          </a:bodyPr>
          <a:lstStyle/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Ответственный сотрудник МО </a:t>
            </a:r>
            <a:endParaRPr lang="ru-RU" sz="1000" b="0" strike="noStrike" spc="-1">
              <a:latin typeface="Arial"/>
            </a:endParaRPr>
          </a:p>
          <a:p>
            <a:pPr marL="266760" indent="-70920">
              <a:lnSpc>
                <a:spcPct val="100000"/>
              </a:lnSpc>
              <a:spcAft>
                <a:spcPts val="300"/>
              </a:spcAft>
              <a:buClr>
                <a:srgbClr val="014B92"/>
              </a:buClr>
              <a:buFont typeface="Arial"/>
              <a:buChar char="•"/>
            </a:pPr>
            <a:r>
              <a:rPr lang="ru-RU" sz="1000" b="0" strike="noStrike" spc="-1">
                <a:solidFill>
                  <a:srgbClr val="014B92"/>
                </a:solidFill>
                <a:latin typeface="Arial"/>
              </a:rPr>
              <a:t>Внесение данных в мед карту пациента</a:t>
            </a:r>
            <a:endParaRPr lang="ru-RU" sz="1000" b="0" strike="noStrike" spc="-1">
              <a:latin typeface="Arial"/>
            </a:endParaRPr>
          </a:p>
          <a:p>
            <a:pPr marL="266760" indent="-70920">
              <a:lnSpc>
                <a:spcPct val="100000"/>
              </a:lnSpc>
              <a:spcAft>
                <a:spcPts val="300"/>
              </a:spcAft>
              <a:buClr>
                <a:srgbClr val="014B92"/>
              </a:buClr>
              <a:buFont typeface="Arial"/>
              <a:buChar char="•"/>
            </a:pPr>
            <a:r>
              <a:rPr lang="ru-RU" sz="1000" b="0" strike="noStrike" spc="-1">
                <a:solidFill>
                  <a:srgbClr val="014B92"/>
                </a:solidFill>
                <a:latin typeface="Arial"/>
              </a:rPr>
              <a:t>Формирование справки № 002-О/у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79" name="CustomShape 37"/>
          <p:cNvSpPr/>
          <p:nvPr/>
        </p:nvSpPr>
        <p:spPr>
          <a:xfrm>
            <a:off x="7421760" y="4847760"/>
            <a:ext cx="3957120" cy="248400"/>
          </a:xfrm>
          <a:prstGeom prst="roundRect">
            <a:avLst>
              <a:gd name="adj" fmla="val 17373"/>
            </a:avLst>
          </a:prstGeom>
          <a:solidFill>
            <a:schemeClr val="bg1">
              <a:lumMod val="8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4000" tIns="45000" rIns="36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100" b="1" strike="noStrike" spc="-1">
                <a:solidFill>
                  <a:srgbClr val="014B92"/>
                </a:solidFill>
                <a:latin typeface="Arial"/>
              </a:rPr>
              <a:t>ПОЛИКЛИНИКА</a:t>
            </a:r>
            <a:endParaRPr lang="ru-RU" sz="11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100" b="1" strike="noStrike" spc="-1">
                <a:solidFill>
                  <a:srgbClr val="014B92"/>
                </a:solidFill>
                <a:latin typeface="Arial"/>
              </a:rPr>
              <a:t> </a:t>
            </a:r>
            <a:endParaRPr lang="ru-RU" sz="1100" b="0" strike="noStrike" spc="-1">
              <a:latin typeface="Arial"/>
            </a:endParaRPr>
          </a:p>
        </p:txBody>
      </p:sp>
      <p:sp>
        <p:nvSpPr>
          <p:cNvPr id="80" name="CustomShape 38"/>
          <p:cNvSpPr/>
          <p:nvPr/>
        </p:nvSpPr>
        <p:spPr>
          <a:xfrm>
            <a:off x="10214640" y="6659640"/>
            <a:ext cx="1090080" cy="387720"/>
          </a:xfrm>
          <a:prstGeom prst="roundRect">
            <a:avLst>
              <a:gd name="adj" fmla="val 9672"/>
            </a:avLst>
          </a:prstGeom>
          <a:solidFill>
            <a:schemeClr val="bg1">
              <a:lumMod val="8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000" tIns="45000" rIns="36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100" b="1" strike="noStrike" spc="-1">
                <a:solidFill>
                  <a:srgbClr val="014B92"/>
                </a:solidFill>
                <a:latin typeface="Arial"/>
              </a:rPr>
              <a:t>РОСГВАРДИЯ</a:t>
            </a:r>
            <a:endParaRPr lang="ru-RU" sz="1100" b="0" strike="noStrike" spc="-1">
              <a:latin typeface="Arial"/>
            </a:endParaRPr>
          </a:p>
        </p:txBody>
      </p:sp>
      <p:sp>
        <p:nvSpPr>
          <p:cNvPr id="81" name="CustomShape 39"/>
          <p:cNvSpPr/>
          <p:nvPr/>
        </p:nvSpPr>
        <p:spPr>
          <a:xfrm>
            <a:off x="8835120" y="6659640"/>
            <a:ext cx="1147320" cy="387720"/>
          </a:xfrm>
          <a:prstGeom prst="roundRect">
            <a:avLst>
              <a:gd name="adj" fmla="val 12004"/>
            </a:avLst>
          </a:prstGeom>
          <a:solidFill>
            <a:schemeClr val="bg1">
              <a:lumMod val="8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000" tIns="45000" rIns="36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100" b="1" strike="noStrike" spc="-1">
                <a:solidFill>
                  <a:srgbClr val="014B92"/>
                </a:solidFill>
                <a:latin typeface="Arial"/>
              </a:rPr>
              <a:t>РМО</a:t>
            </a:r>
            <a:endParaRPr lang="ru-RU" sz="1100" b="0" strike="noStrike" spc="-1">
              <a:latin typeface="Arial"/>
            </a:endParaRPr>
          </a:p>
        </p:txBody>
      </p:sp>
      <p:sp>
        <p:nvSpPr>
          <p:cNvPr id="82" name="CustomShape 40"/>
          <p:cNvSpPr/>
          <p:nvPr/>
        </p:nvSpPr>
        <p:spPr>
          <a:xfrm>
            <a:off x="6898320" y="3102480"/>
            <a:ext cx="2419920" cy="1001880"/>
          </a:xfrm>
          <a:prstGeom prst="roundRect">
            <a:avLst>
              <a:gd name="adj" fmla="val 6889"/>
            </a:avLst>
          </a:prstGeom>
          <a:solidFill>
            <a:schemeClr val="bg1">
              <a:lumMod val="9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Пройти психиатрическое освидетельствование</a:t>
            </a:r>
            <a:endParaRPr lang="ru-RU" sz="1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 (осмотр врачом-психиатром и патопсихологическое исследование)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83" name="CustomShape 41"/>
          <p:cNvSpPr/>
          <p:nvPr/>
        </p:nvSpPr>
        <p:spPr>
          <a:xfrm>
            <a:off x="9388440" y="4288680"/>
            <a:ext cx="360" cy="225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14B92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CustomShape 42"/>
          <p:cNvSpPr/>
          <p:nvPr/>
        </p:nvSpPr>
        <p:spPr>
          <a:xfrm rot="16200000" flipH="1">
            <a:off x="6365880" y="4831200"/>
            <a:ext cx="1782360" cy="329040"/>
          </a:xfrm>
          <a:prstGeom prst="bentConnector2">
            <a:avLst/>
          </a:prstGeom>
          <a:noFill/>
          <a:ln w="12600">
            <a:solidFill>
              <a:srgbClr val="014B92"/>
            </a:solidFill>
            <a:prstDash val="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43"/>
          <p:cNvSpPr/>
          <p:nvPr/>
        </p:nvSpPr>
        <p:spPr>
          <a:xfrm>
            <a:off x="9982800" y="6853680"/>
            <a:ext cx="2314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14B92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44"/>
          <p:cNvSpPr/>
          <p:nvPr/>
        </p:nvSpPr>
        <p:spPr>
          <a:xfrm>
            <a:off x="9406080" y="6222960"/>
            <a:ext cx="2520" cy="436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14B92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CustomShape 45"/>
          <p:cNvSpPr/>
          <p:nvPr/>
        </p:nvSpPr>
        <p:spPr>
          <a:xfrm>
            <a:off x="7411680" y="4516560"/>
            <a:ext cx="3952440" cy="2667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9080">
            <a:solidFill>
              <a:srgbClr val="014B92"/>
            </a:solidFill>
            <a:prstDash val="sysDot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1100" b="1" strike="noStrike" spc="-1">
                <a:solidFill>
                  <a:srgbClr val="014B92"/>
                </a:solidFill>
                <a:latin typeface="Arial"/>
              </a:rPr>
              <a:t>ШАГ 3</a:t>
            </a:r>
            <a:endParaRPr lang="ru-RU" sz="1100" b="0" strike="noStrike" spc="-1">
              <a:latin typeface="Arial"/>
            </a:endParaRPr>
          </a:p>
        </p:txBody>
      </p:sp>
      <p:sp>
        <p:nvSpPr>
          <p:cNvPr id="88" name="CustomShape 46"/>
          <p:cNvSpPr/>
          <p:nvPr/>
        </p:nvSpPr>
        <p:spPr>
          <a:xfrm>
            <a:off x="7394040" y="4768200"/>
            <a:ext cx="446760" cy="424440"/>
          </a:xfrm>
          <a:prstGeom prst="roundRect">
            <a:avLst>
              <a:gd name="adj" fmla="val 16667"/>
            </a:avLst>
          </a:prstGeom>
          <a:solidFill>
            <a:srgbClr val="BDD7EE"/>
          </a:solidFill>
          <a:ln w="19080"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9" name="Рисунок 186"/>
          <p:cNvPicPr/>
          <p:nvPr/>
        </p:nvPicPr>
        <p:blipFill>
          <a:blip r:embed="rId3"/>
          <a:stretch/>
        </p:blipFill>
        <p:spPr>
          <a:xfrm>
            <a:off x="7463520" y="4845240"/>
            <a:ext cx="307440" cy="279000"/>
          </a:xfrm>
          <a:prstGeom prst="rect">
            <a:avLst/>
          </a:prstGeom>
          <a:ln>
            <a:noFill/>
          </a:ln>
        </p:spPr>
      </p:pic>
      <p:sp>
        <p:nvSpPr>
          <p:cNvPr id="90" name="CustomShape 47"/>
          <p:cNvSpPr/>
          <p:nvPr/>
        </p:nvSpPr>
        <p:spPr>
          <a:xfrm>
            <a:off x="9385200" y="2562120"/>
            <a:ext cx="505080" cy="42444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19080"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1" name="Рисунок 188"/>
          <p:cNvPicPr/>
          <p:nvPr/>
        </p:nvPicPr>
        <p:blipFill>
          <a:blip r:embed="rId4"/>
          <a:stretch/>
        </p:blipFill>
        <p:spPr>
          <a:xfrm flipH="1">
            <a:off x="9484200" y="2637360"/>
            <a:ext cx="307440" cy="276840"/>
          </a:xfrm>
          <a:prstGeom prst="rect">
            <a:avLst/>
          </a:prstGeom>
          <a:ln>
            <a:noFill/>
          </a:ln>
        </p:spPr>
      </p:pic>
      <p:sp>
        <p:nvSpPr>
          <p:cNvPr id="93" name="CustomShape 49"/>
          <p:cNvSpPr/>
          <p:nvPr/>
        </p:nvSpPr>
        <p:spPr>
          <a:xfrm>
            <a:off x="529920" y="313200"/>
            <a:ext cx="718452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14B92"/>
                </a:solidFill>
                <a:latin typeface="Arial"/>
              </a:rPr>
              <a:t>Схема получения разрешения на владение оружием в Кемеровской области-Кузбассе</a:t>
            </a:r>
            <a:endParaRPr lang="ru-RU" sz="2400" b="0" strike="noStrike" spc="-1" dirty="0">
              <a:latin typeface="Arial"/>
            </a:endParaRPr>
          </a:p>
        </p:txBody>
      </p:sp>
      <p:sp>
        <p:nvSpPr>
          <p:cNvPr id="94" name="CustomShape 50"/>
          <p:cNvSpPr/>
          <p:nvPr/>
        </p:nvSpPr>
        <p:spPr>
          <a:xfrm>
            <a:off x="6894720" y="2528280"/>
            <a:ext cx="2411640" cy="531720"/>
          </a:xfrm>
          <a:prstGeom prst="roundRect">
            <a:avLst>
              <a:gd name="adj" fmla="val 14155"/>
            </a:avLst>
          </a:prstGeom>
          <a:solidFill>
            <a:schemeClr val="bg1">
              <a:lumMod val="8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4000" tIns="45000" rIns="36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       Психоневрологический диспансер </a:t>
            </a:r>
            <a:endParaRPr lang="ru-RU" sz="1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(кабинет психиатра) 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95" name="CustomShape 51"/>
          <p:cNvSpPr/>
          <p:nvPr/>
        </p:nvSpPr>
        <p:spPr>
          <a:xfrm>
            <a:off x="6858720" y="2574720"/>
            <a:ext cx="505080" cy="42444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19080"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6" name="Рисунок 249"/>
          <p:cNvPicPr/>
          <p:nvPr/>
        </p:nvPicPr>
        <p:blipFill>
          <a:blip r:embed="rId4"/>
          <a:stretch/>
        </p:blipFill>
        <p:spPr>
          <a:xfrm flipH="1">
            <a:off x="6958080" y="2649960"/>
            <a:ext cx="307440" cy="276840"/>
          </a:xfrm>
          <a:prstGeom prst="rect">
            <a:avLst/>
          </a:prstGeom>
          <a:ln>
            <a:noFill/>
          </a:ln>
        </p:spPr>
      </p:pic>
      <p:sp>
        <p:nvSpPr>
          <p:cNvPr id="97" name="CustomShape 52"/>
          <p:cNvSpPr/>
          <p:nvPr/>
        </p:nvSpPr>
        <p:spPr>
          <a:xfrm rot="16200000" flipH="1">
            <a:off x="9298800" y="2913840"/>
            <a:ext cx="194760" cy="2576520"/>
          </a:xfrm>
          <a:prstGeom prst="bentConnector2">
            <a:avLst/>
          </a:prstGeom>
          <a:noFill/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" name="CustomShape 53"/>
          <p:cNvSpPr/>
          <p:nvPr/>
        </p:nvSpPr>
        <p:spPr>
          <a:xfrm>
            <a:off x="10677600" y="4093200"/>
            <a:ext cx="360" cy="205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14B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CustomShape 54"/>
          <p:cNvSpPr/>
          <p:nvPr/>
        </p:nvSpPr>
        <p:spPr>
          <a:xfrm>
            <a:off x="6532560" y="4759920"/>
            <a:ext cx="780840" cy="478800"/>
          </a:xfrm>
          <a:prstGeom prst="roundRect">
            <a:avLst>
              <a:gd name="adj" fmla="val 8593"/>
            </a:avLst>
          </a:prstGeom>
          <a:solidFill>
            <a:srgbClr val="FFFFFF"/>
          </a:solidFill>
          <a:ln w="19080">
            <a:solidFill>
              <a:srgbClr val="014B9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2">
                <a:solidFill>
                  <a:srgbClr val="014B92"/>
                </a:solidFill>
                <a:latin typeface="Arial"/>
              </a:rPr>
              <a:t>Результаты осмотра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100" name="CustomShape 55"/>
          <p:cNvSpPr/>
          <p:nvPr/>
        </p:nvSpPr>
        <p:spPr>
          <a:xfrm>
            <a:off x="7085520" y="5754960"/>
            <a:ext cx="164520" cy="193320"/>
          </a:xfrm>
          <a:prstGeom prst="foldedCorner">
            <a:avLst>
              <a:gd name="adj" fmla="val 50000"/>
            </a:avLst>
          </a:prstGeom>
          <a:solidFill>
            <a:srgbClr val="BDD7EE"/>
          </a:solidFill>
          <a:ln w="1908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CustomShape 56"/>
          <p:cNvSpPr/>
          <p:nvPr/>
        </p:nvSpPr>
        <p:spPr>
          <a:xfrm rot="5400000">
            <a:off x="10704600" y="4790880"/>
            <a:ext cx="1782360" cy="410040"/>
          </a:xfrm>
          <a:prstGeom prst="bentConnector2">
            <a:avLst/>
          </a:prstGeom>
          <a:noFill/>
          <a:ln w="12600">
            <a:solidFill>
              <a:srgbClr val="014B92"/>
            </a:solidFill>
            <a:prstDash val="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2" name="CustomShape 57"/>
          <p:cNvSpPr/>
          <p:nvPr/>
        </p:nvSpPr>
        <p:spPr>
          <a:xfrm>
            <a:off x="11542680" y="5793480"/>
            <a:ext cx="164520" cy="193320"/>
          </a:xfrm>
          <a:prstGeom prst="foldedCorner">
            <a:avLst>
              <a:gd name="adj" fmla="val 50000"/>
            </a:avLst>
          </a:prstGeom>
          <a:solidFill>
            <a:srgbClr val="BDD7EE"/>
          </a:solidFill>
          <a:ln w="1908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58"/>
          <p:cNvSpPr/>
          <p:nvPr/>
        </p:nvSpPr>
        <p:spPr>
          <a:xfrm>
            <a:off x="11493360" y="4730040"/>
            <a:ext cx="843120" cy="488520"/>
          </a:xfrm>
          <a:prstGeom prst="roundRect">
            <a:avLst>
              <a:gd name="adj" fmla="val 9758"/>
            </a:avLst>
          </a:prstGeom>
          <a:solidFill>
            <a:schemeClr val="bg1"/>
          </a:solidFill>
          <a:ln w="19080">
            <a:solidFill>
              <a:srgbClr val="014B9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2">
                <a:solidFill>
                  <a:srgbClr val="014B92"/>
                </a:solidFill>
                <a:latin typeface="Arial"/>
              </a:rPr>
              <a:t>Справка о результатах ХТИ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104" name="CustomShape 59"/>
          <p:cNvSpPr/>
          <p:nvPr/>
        </p:nvSpPr>
        <p:spPr>
          <a:xfrm flipV="1">
            <a:off x="9715320" y="6504480"/>
            <a:ext cx="2047680" cy="154800"/>
          </a:xfrm>
          <a:prstGeom prst="bentConnector3">
            <a:avLst>
              <a:gd name="adj1" fmla="val -148"/>
            </a:avLst>
          </a:prstGeom>
          <a:noFill/>
          <a:ln w="12600">
            <a:solidFill>
              <a:srgbClr val="014B92"/>
            </a:solidFill>
            <a:prstDash val="dash"/>
            <a:head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5" name="CustomShape 60"/>
          <p:cNvSpPr/>
          <p:nvPr/>
        </p:nvSpPr>
        <p:spPr>
          <a:xfrm>
            <a:off x="11493360" y="6323040"/>
            <a:ext cx="837720" cy="362520"/>
          </a:xfrm>
          <a:prstGeom prst="roundRect">
            <a:avLst>
              <a:gd name="adj" fmla="val 10713"/>
            </a:avLst>
          </a:prstGeom>
          <a:solidFill>
            <a:schemeClr val="bg1"/>
          </a:solidFill>
          <a:ln w="19080">
            <a:solidFill>
              <a:srgbClr val="014B9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2">
                <a:solidFill>
                  <a:srgbClr val="014B92"/>
                </a:solidFill>
                <a:latin typeface="Arial"/>
              </a:rPr>
              <a:t>ф. 003-О/у</a:t>
            </a:r>
            <a:endParaRPr lang="ru-RU" sz="1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2562840" y="4888440"/>
            <a:ext cx="3534480" cy="1682640"/>
          </a:xfrm>
          <a:prstGeom prst="roundRect">
            <a:avLst>
              <a:gd name="adj" fmla="val 5488"/>
            </a:avLst>
          </a:prstGeom>
          <a:solidFill>
            <a:schemeClr val="bg1">
              <a:lumMod val="95000"/>
            </a:schemeClr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07" name="Group 2"/>
          <p:cNvGrpSpPr/>
          <p:nvPr/>
        </p:nvGrpSpPr>
        <p:grpSpPr>
          <a:xfrm>
            <a:off x="887760" y="2422080"/>
            <a:ext cx="5159160" cy="4717440"/>
            <a:chOff x="887760" y="2422080"/>
            <a:chExt cx="5159160" cy="4717440"/>
          </a:xfrm>
        </p:grpSpPr>
        <p:sp>
          <p:nvSpPr>
            <p:cNvPr id="108" name="CustomShape 3"/>
            <p:cNvSpPr/>
            <p:nvPr/>
          </p:nvSpPr>
          <p:spPr>
            <a:xfrm>
              <a:off x="4173480" y="2422080"/>
              <a:ext cx="1842120" cy="372600"/>
            </a:xfrm>
            <a:prstGeom prst="roundRect">
              <a:avLst>
                <a:gd name="adj" fmla="val 10020"/>
              </a:avLst>
            </a:prstGeom>
            <a:solidFill>
              <a:schemeClr val="bg1">
                <a:lumMod val="85000"/>
              </a:schemeClr>
            </a:solidFill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44000" tIns="45000" rIns="36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100" b="1" strike="noStrike" spc="-1">
                  <a:solidFill>
                    <a:srgbClr val="014B92"/>
                  </a:solidFill>
                  <a:latin typeface="Arial"/>
                </a:rPr>
                <a:t>     ПОЛИКЛИНИКА</a:t>
              </a:r>
              <a:endParaRPr lang="ru-RU" sz="1100" b="0" strike="noStrike" spc="-1">
                <a:latin typeface="Arial"/>
              </a:endParaRPr>
            </a:p>
          </p:txBody>
        </p:sp>
        <p:sp>
          <p:nvSpPr>
            <p:cNvPr id="109" name="CustomShape 4"/>
            <p:cNvSpPr/>
            <p:nvPr/>
          </p:nvSpPr>
          <p:spPr>
            <a:xfrm>
              <a:off x="4880160" y="6707880"/>
              <a:ext cx="1147680" cy="431640"/>
            </a:xfrm>
            <a:prstGeom prst="roundRect">
              <a:avLst>
                <a:gd name="adj" fmla="val 9672"/>
              </a:avLst>
            </a:prstGeom>
            <a:solidFill>
              <a:schemeClr val="bg1">
                <a:lumMod val="85000"/>
              </a:schemeClr>
            </a:solidFill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6000" tIns="45000" rIns="36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100" b="1" strike="noStrike" spc="-1">
                  <a:solidFill>
                    <a:srgbClr val="014B92"/>
                  </a:solidFill>
                  <a:latin typeface="Arial"/>
                </a:rPr>
                <a:t>РОСГВАРДИЯ</a:t>
              </a:r>
              <a:endParaRPr lang="ru-RU" sz="1100" b="0" strike="noStrike" spc="-1">
                <a:latin typeface="Arial"/>
              </a:endParaRPr>
            </a:p>
          </p:txBody>
        </p:sp>
        <p:sp>
          <p:nvSpPr>
            <p:cNvPr id="110" name="CustomShape 5"/>
            <p:cNvSpPr/>
            <p:nvPr/>
          </p:nvSpPr>
          <p:spPr>
            <a:xfrm>
              <a:off x="4095000" y="6257520"/>
              <a:ext cx="360" cy="4500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2600">
              <a:solidFill>
                <a:srgbClr val="014B92"/>
              </a:solidFill>
              <a:miter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" name="CustomShape 6"/>
            <p:cNvSpPr/>
            <p:nvPr/>
          </p:nvSpPr>
          <p:spPr>
            <a:xfrm>
              <a:off x="4482720" y="6923880"/>
              <a:ext cx="39708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2600">
              <a:solidFill>
                <a:srgbClr val="014B92"/>
              </a:solidFill>
              <a:miter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2" name="CustomShape 7"/>
            <p:cNvSpPr/>
            <p:nvPr/>
          </p:nvSpPr>
          <p:spPr>
            <a:xfrm>
              <a:off x="2618640" y="5712120"/>
              <a:ext cx="3405600" cy="813960"/>
            </a:xfrm>
            <a:prstGeom prst="roundRect">
              <a:avLst>
                <a:gd name="adj" fmla="val 5762"/>
              </a:avLst>
            </a:prstGeom>
            <a:solidFill>
              <a:schemeClr val="bg1">
                <a:lumMod val="95000"/>
              </a:schemeClr>
            </a:solidFill>
            <a:ln w="2844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000" tIns="45000" rIns="36000" bIns="45000" anchor="ctr">
              <a:noAutofit/>
            </a:bodyPr>
            <a:lstStyle/>
            <a:p>
              <a:pPr algn="ctr">
                <a:lnSpc>
                  <a:spcPct val="100000"/>
                </a:lnSpc>
                <a:spcAft>
                  <a:spcPts val="300"/>
                </a:spcAft>
              </a:pPr>
              <a:r>
                <a:rPr lang="ru-RU" sz="1000" b="1" strike="noStrike" spc="-1">
                  <a:solidFill>
                    <a:srgbClr val="014B92"/>
                  </a:solidFill>
                  <a:latin typeface="Arial"/>
                </a:rPr>
                <a:t>Ответственный сотрудник МО </a:t>
              </a:r>
              <a:br/>
              <a:r>
                <a:rPr lang="ru-RU" sz="1000" b="1" strike="noStrike" spc="-1">
                  <a:solidFill>
                    <a:srgbClr val="014B92"/>
                  </a:solidFill>
                  <a:latin typeface="Arial"/>
                </a:rPr>
                <a:t>(врач, завершающий осмотр):</a:t>
              </a:r>
              <a:endParaRPr lang="ru-RU" sz="1000" b="0" strike="noStrike" spc="-1">
                <a:latin typeface="Arial"/>
              </a:endParaRPr>
            </a:p>
            <a:p>
              <a:pPr marL="461880" lvl="1" indent="-171000">
                <a:lnSpc>
                  <a:spcPct val="100000"/>
                </a:lnSpc>
                <a:spcAft>
                  <a:spcPts val="300"/>
                </a:spcAft>
                <a:buClr>
                  <a:srgbClr val="014B92"/>
                </a:buClr>
                <a:buFont typeface="Arial"/>
                <a:buChar char="•"/>
              </a:pPr>
              <a:r>
                <a:rPr lang="ru-RU" sz="1000" b="0" strike="noStrike" spc="-1">
                  <a:solidFill>
                    <a:srgbClr val="014B92"/>
                  </a:solidFill>
                  <a:latin typeface="Arial"/>
                </a:rPr>
                <a:t>Внесение данных в мед карту пациента</a:t>
              </a:r>
              <a:endParaRPr lang="ru-RU" sz="1000" b="0" strike="noStrike" spc="-1">
                <a:latin typeface="Arial"/>
              </a:endParaRPr>
            </a:p>
            <a:p>
              <a:pPr marL="461880" lvl="1" indent="-171000">
                <a:lnSpc>
                  <a:spcPct val="100000"/>
                </a:lnSpc>
                <a:spcAft>
                  <a:spcPts val="300"/>
                </a:spcAft>
                <a:buClr>
                  <a:srgbClr val="014B92"/>
                </a:buClr>
                <a:buFont typeface="Arial"/>
                <a:buChar char="•"/>
              </a:pPr>
              <a:r>
                <a:rPr lang="ru-RU" sz="1000" b="0" strike="noStrike" spc="-1">
                  <a:solidFill>
                    <a:srgbClr val="014B92"/>
                  </a:solidFill>
                  <a:latin typeface="Arial"/>
                </a:rPr>
                <a:t>Формирование справки № 002-О/у</a:t>
              </a:r>
              <a:endParaRPr lang="ru-RU" sz="1000" b="0" strike="noStrike" spc="-1">
                <a:latin typeface="Arial"/>
              </a:endParaRPr>
            </a:p>
          </p:txBody>
        </p:sp>
        <p:sp>
          <p:nvSpPr>
            <p:cNvPr id="113" name="CustomShape 8"/>
            <p:cNvSpPr/>
            <p:nvPr/>
          </p:nvSpPr>
          <p:spPr>
            <a:xfrm>
              <a:off x="887760" y="5465160"/>
              <a:ext cx="1160640" cy="456840"/>
            </a:xfrm>
            <a:prstGeom prst="roundRect">
              <a:avLst>
                <a:gd name="adj" fmla="val 9758"/>
              </a:avLst>
            </a:prstGeom>
            <a:noFill/>
            <a:ln w="19080">
              <a:solidFill>
                <a:srgbClr val="014B92"/>
              </a:solidFill>
              <a:prstDash val="sysDot"/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45000" rIns="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000" b="1" strike="noStrike" spc="-12">
                  <a:solidFill>
                    <a:srgbClr val="014B92"/>
                  </a:solidFill>
                  <a:latin typeface="Arial"/>
                </a:rPr>
                <a:t>Справка о результатах ХТИ</a:t>
              </a:r>
              <a:endParaRPr lang="ru-RU" sz="1000" b="0" strike="noStrike" spc="-1">
                <a:latin typeface="Arial"/>
              </a:endParaRPr>
            </a:p>
          </p:txBody>
        </p:sp>
        <p:sp>
          <p:nvSpPr>
            <p:cNvPr id="114" name="CustomShape 9"/>
            <p:cNvSpPr/>
            <p:nvPr/>
          </p:nvSpPr>
          <p:spPr>
            <a:xfrm>
              <a:off x="3592440" y="6707880"/>
              <a:ext cx="889560" cy="431640"/>
            </a:xfrm>
            <a:prstGeom prst="roundRect">
              <a:avLst>
                <a:gd name="adj" fmla="val 12004"/>
              </a:avLst>
            </a:prstGeom>
            <a:solidFill>
              <a:schemeClr val="bg1">
                <a:lumMod val="85000"/>
              </a:schemeClr>
            </a:solidFill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36000" tIns="45000" rIns="36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100" b="1" strike="noStrike" spc="-1">
                  <a:solidFill>
                    <a:srgbClr val="014B92"/>
                  </a:solidFill>
                  <a:latin typeface="Arial"/>
                </a:rPr>
                <a:t>РМО</a:t>
              </a:r>
              <a:endParaRPr lang="ru-RU" sz="1100" b="0" strike="noStrike" spc="-1">
                <a:latin typeface="Arial"/>
              </a:endParaRPr>
            </a:p>
          </p:txBody>
        </p:sp>
        <p:sp>
          <p:nvSpPr>
            <p:cNvPr id="115" name="CustomShape 10"/>
            <p:cNvSpPr/>
            <p:nvPr/>
          </p:nvSpPr>
          <p:spPr>
            <a:xfrm>
              <a:off x="4173480" y="2916000"/>
              <a:ext cx="1842120" cy="575640"/>
            </a:xfrm>
            <a:prstGeom prst="roundRect">
              <a:avLst>
                <a:gd name="adj" fmla="val 6665"/>
              </a:avLst>
            </a:prstGeom>
            <a:solidFill>
              <a:schemeClr val="bg1">
                <a:lumMod val="95000"/>
              </a:schemeClr>
            </a:solidFill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45000" rIns="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000" b="1" strike="noStrike" spc="-1">
                  <a:solidFill>
                    <a:srgbClr val="014B92"/>
                  </a:solidFill>
                  <a:latin typeface="Arial"/>
                </a:rPr>
                <a:t>Пройти осмотр врача-офтальмолога</a:t>
              </a:r>
              <a:endParaRPr lang="ru-RU" sz="1000" b="0" strike="noStrike" spc="-1">
                <a:latin typeface="Arial"/>
              </a:endParaRPr>
            </a:p>
          </p:txBody>
        </p:sp>
        <p:sp>
          <p:nvSpPr>
            <p:cNvPr id="116" name="CustomShape 11"/>
            <p:cNvSpPr/>
            <p:nvPr/>
          </p:nvSpPr>
          <p:spPr>
            <a:xfrm>
              <a:off x="887760" y="6150960"/>
              <a:ext cx="1150920" cy="419760"/>
            </a:xfrm>
            <a:prstGeom prst="roundRect">
              <a:avLst>
                <a:gd name="adj" fmla="val 10713"/>
              </a:avLst>
            </a:prstGeom>
            <a:solidFill>
              <a:srgbClr val="FFFFFF"/>
            </a:solidFill>
            <a:ln w="19080">
              <a:solidFill>
                <a:srgbClr val="014B92"/>
              </a:solidFill>
              <a:prstDash val="sysDot"/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45000" rIns="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000" b="1" strike="noStrike" spc="-12">
                  <a:solidFill>
                    <a:srgbClr val="014B92"/>
                  </a:solidFill>
                  <a:latin typeface="Arial"/>
                </a:rPr>
                <a:t>ф. 003-О/у</a:t>
              </a:r>
              <a:endParaRPr lang="ru-RU" sz="1000" b="0" strike="noStrike" spc="-1">
                <a:latin typeface="Arial"/>
              </a:endParaRPr>
            </a:p>
          </p:txBody>
        </p:sp>
        <p:sp>
          <p:nvSpPr>
            <p:cNvPr id="117" name="CustomShape 12"/>
            <p:cNvSpPr/>
            <p:nvPr/>
          </p:nvSpPr>
          <p:spPr>
            <a:xfrm>
              <a:off x="2610000" y="5275800"/>
              <a:ext cx="3436920" cy="372600"/>
            </a:xfrm>
            <a:prstGeom prst="roundRect">
              <a:avLst>
                <a:gd name="adj" fmla="val 10020"/>
              </a:avLst>
            </a:prstGeom>
            <a:solidFill>
              <a:schemeClr val="bg1">
                <a:lumMod val="85000"/>
              </a:schemeClr>
            </a:solidFill>
            <a:ln w="12600">
              <a:solidFill>
                <a:srgbClr val="014B92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44000" tIns="45000" rIns="36000" bIns="4500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1100" b="1" strike="noStrike" spc="-1">
                  <a:solidFill>
                    <a:srgbClr val="014B92"/>
                  </a:solidFill>
                  <a:latin typeface="Arial"/>
                </a:rPr>
                <a:t>     ПОЛИКЛИНИКА</a:t>
              </a:r>
              <a:endParaRPr lang="ru-RU" sz="1100" b="0" strike="noStrike" spc="-1">
                <a:latin typeface="Arial"/>
              </a:endParaRPr>
            </a:p>
          </p:txBody>
        </p:sp>
      </p:grpSp>
      <p:sp>
        <p:nvSpPr>
          <p:cNvPr id="118" name="CustomShape 13"/>
          <p:cNvSpPr/>
          <p:nvPr/>
        </p:nvSpPr>
        <p:spPr>
          <a:xfrm>
            <a:off x="2048760" y="5693760"/>
            <a:ext cx="5608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14B92"/>
            </a:solidFill>
            <a:prstDash val="dash"/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9" name="CustomShape 14"/>
          <p:cNvSpPr/>
          <p:nvPr/>
        </p:nvSpPr>
        <p:spPr>
          <a:xfrm>
            <a:off x="529920" y="2001600"/>
            <a:ext cx="5485680" cy="2667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9080">
            <a:solidFill>
              <a:srgbClr val="014B92"/>
            </a:solidFill>
            <a:prstDash val="sysDot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1100" b="1" strike="noStrike" spc="-1">
                <a:solidFill>
                  <a:srgbClr val="014B92"/>
                </a:solidFill>
                <a:latin typeface="Arial"/>
              </a:rPr>
              <a:t>ШАГ 1 И ШАГ 2</a:t>
            </a:r>
            <a:endParaRPr lang="ru-RU" sz="1100" b="0" strike="noStrike" spc="-1">
              <a:latin typeface="Arial"/>
            </a:endParaRPr>
          </a:p>
        </p:txBody>
      </p:sp>
      <p:sp>
        <p:nvSpPr>
          <p:cNvPr id="120" name="CustomShape 15"/>
          <p:cNvSpPr/>
          <p:nvPr/>
        </p:nvSpPr>
        <p:spPr>
          <a:xfrm rot="10800000" flipH="1" flipV="1">
            <a:off x="846720" y="3761280"/>
            <a:ext cx="41040" cy="2599920"/>
          </a:xfrm>
          <a:prstGeom prst="bentConnector3">
            <a:avLst>
              <a:gd name="adj1" fmla="val -689984"/>
            </a:avLst>
          </a:prstGeom>
          <a:noFill/>
          <a:ln w="12600">
            <a:solidFill>
              <a:srgbClr val="014B9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1" name="CustomShape 16"/>
          <p:cNvSpPr/>
          <p:nvPr/>
        </p:nvSpPr>
        <p:spPr>
          <a:xfrm rot="16200000" flipH="1">
            <a:off x="2351160" y="5682960"/>
            <a:ext cx="352080" cy="2128680"/>
          </a:xfrm>
          <a:prstGeom prst="bentConnector2">
            <a:avLst/>
          </a:prstGeom>
          <a:noFill/>
          <a:ln w="12600">
            <a:solidFill>
              <a:srgbClr val="014B92"/>
            </a:solidFill>
            <a:prstDash val="dash"/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2" name="CustomShape 17"/>
          <p:cNvSpPr/>
          <p:nvPr/>
        </p:nvSpPr>
        <p:spPr>
          <a:xfrm rot="5400000" flipH="1" flipV="1">
            <a:off x="4550400" y="4217040"/>
            <a:ext cx="1449360" cy="12240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014B92"/>
            </a:solidFill>
            <a:prstDash val="dash"/>
            <a:head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3" name="CustomShape 18"/>
          <p:cNvSpPr/>
          <p:nvPr/>
        </p:nvSpPr>
        <p:spPr>
          <a:xfrm>
            <a:off x="2275200" y="3232080"/>
            <a:ext cx="360" cy="934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14B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CustomShape 19"/>
          <p:cNvSpPr/>
          <p:nvPr/>
        </p:nvSpPr>
        <p:spPr>
          <a:xfrm>
            <a:off x="2276280" y="4739040"/>
            <a:ext cx="360" cy="337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5" name="CustomShape 20"/>
          <p:cNvSpPr/>
          <p:nvPr/>
        </p:nvSpPr>
        <p:spPr>
          <a:xfrm>
            <a:off x="2276280" y="5077440"/>
            <a:ext cx="333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14B92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6" name="CustomShape 21"/>
          <p:cNvSpPr/>
          <p:nvPr/>
        </p:nvSpPr>
        <p:spPr>
          <a:xfrm flipV="1">
            <a:off x="4343760" y="3492000"/>
            <a:ext cx="360" cy="142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14B92"/>
            </a:solidFill>
            <a:round/>
            <a:head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22"/>
          <p:cNvSpPr/>
          <p:nvPr/>
        </p:nvSpPr>
        <p:spPr>
          <a:xfrm>
            <a:off x="563400" y="5693760"/>
            <a:ext cx="324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14B92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CustomShape 23"/>
          <p:cNvSpPr/>
          <p:nvPr/>
        </p:nvSpPr>
        <p:spPr>
          <a:xfrm>
            <a:off x="529920" y="313200"/>
            <a:ext cx="718452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14B92"/>
                </a:solidFill>
                <a:latin typeface="Arial"/>
              </a:rPr>
              <a:t>Схема получения разрешения на владение оружием в Кемеровской области-Кузбассе</a:t>
            </a:r>
            <a:endParaRPr lang="ru-RU" sz="2400" b="0" strike="noStrike" spc="-1" dirty="0">
              <a:latin typeface="Arial"/>
            </a:endParaRPr>
          </a:p>
        </p:txBody>
      </p:sp>
      <p:pic>
        <p:nvPicPr>
          <p:cNvPr id="129" name="Рисунок 68"/>
          <p:cNvPicPr/>
          <p:nvPr/>
        </p:nvPicPr>
        <p:blipFill>
          <a:blip r:embed="rId2"/>
          <a:srcRect t="21736" b="25300"/>
          <a:stretch/>
        </p:blipFill>
        <p:spPr>
          <a:xfrm>
            <a:off x="9815760" y="178560"/>
            <a:ext cx="3205440" cy="1144080"/>
          </a:xfrm>
          <a:prstGeom prst="rect">
            <a:avLst/>
          </a:prstGeom>
          <a:ln>
            <a:noFill/>
          </a:ln>
        </p:spPr>
      </p:pic>
      <p:sp>
        <p:nvSpPr>
          <p:cNvPr id="130" name="Line 24"/>
          <p:cNvSpPr/>
          <p:nvPr/>
        </p:nvSpPr>
        <p:spPr>
          <a:xfrm>
            <a:off x="529560" y="1219680"/>
            <a:ext cx="3069360" cy="0"/>
          </a:xfrm>
          <a:prstGeom prst="line">
            <a:avLst/>
          </a:prstGeom>
          <a:ln w="57240">
            <a:solidFill>
              <a:srgbClr val="76C5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CustomShape 25"/>
          <p:cNvSpPr/>
          <p:nvPr/>
        </p:nvSpPr>
        <p:spPr>
          <a:xfrm>
            <a:off x="529919" y="1380600"/>
            <a:ext cx="5650191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14B92"/>
                </a:solidFill>
                <a:latin typeface="Arial"/>
              </a:rPr>
              <a:t>«2 ОКНА В 1 ГОРОДЕ» </a:t>
            </a:r>
          </a:p>
          <a:p>
            <a:pPr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14B92"/>
                </a:solidFill>
                <a:latin typeface="Arial"/>
              </a:rPr>
              <a:t>(5 муниципальных образований) 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132" name="CustomShape 26"/>
          <p:cNvSpPr/>
          <p:nvPr/>
        </p:nvSpPr>
        <p:spPr>
          <a:xfrm>
            <a:off x="6671880" y="1380600"/>
            <a:ext cx="3205434" cy="57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14B92"/>
                </a:solidFill>
                <a:latin typeface="Arial"/>
              </a:rPr>
              <a:t>«2 ОКНА В 2 ГОРОДАХ»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14B92"/>
                </a:solidFill>
                <a:latin typeface="Arial"/>
              </a:rPr>
              <a:t>(13 муниципальных образований) 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133" name="CustomShape 27"/>
          <p:cNvSpPr/>
          <p:nvPr/>
        </p:nvSpPr>
        <p:spPr>
          <a:xfrm>
            <a:off x="846000" y="4196160"/>
            <a:ext cx="3114720" cy="616680"/>
          </a:xfrm>
          <a:prstGeom prst="roundRect">
            <a:avLst>
              <a:gd name="adj" fmla="val 8461"/>
            </a:avLst>
          </a:prstGeom>
          <a:solidFill>
            <a:schemeClr val="bg1">
              <a:lumMod val="9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Пройти психиатрическое освидетельствование</a:t>
            </a:r>
            <a:endParaRPr lang="ru-RU" sz="1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 (осмотр врачом-психиатром и патопсихологическое исследование)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134" name="CustomShape 28"/>
          <p:cNvSpPr/>
          <p:nvPr/>
        </p:nvSpPr>
        <p:spPr>
          <a:xfrm>
            <a:off x="2623680" y="4943520"/>
            <a:ext cx="3425040" cy="2667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9080">
            <a:solidFill>
              <a:srgbClr val="014B92"/>
            </a:solidFill>
            <a:prstDash val="sysDot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1100" b="1" strike="noStrike" spc="-1">
                <a:solidFill>
                  <a:srgbClr val="014B92"/>
                </a:solidFill>
                <a:latin typeface="Arial"/>
              </a:rPr>
              <a:t>ШАГ 3</a:t>
            </a:r>
            <a:endParaRPr lang="ru-RU" sz="1100" b="0" strike="noStrike" spc="-1">
              <a:latin typeface="Arial"/>
            </a:endParaRPr>
          </a:p>
        </p:txBody>
      </p:sp>
      <p:sp>
        <p:nvSpPr>
          <p:cNvPr id="135" name="CustomShape 29"/>
          <p:cNvSpPr/>
          <p:nvPr/>
        </p:nvSpPr>
        <p:spPr>
          <a:xfrm>
            <a:off x="4568400" y="3981600"/>
            <a:ext cx="1447200" cy="478800"/>
          </a:xfrm>
          <a:prstGeom prst="roundRect">
            <a:avLst>
              <a:gd name="adj" fmla="val 8593"/>
            </a:avLst>
          </a:prstGeom>
          <a:solidFill>
            <a:schemeClr val="bg1"/>
          </a:solidFill>
          <a:ln w="19080">
            <a:solidFill>
              <a:srgbClr val="014B9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2">
                <a:solidFill>
                  <a:srgbClr val="014B92"/>
                </a:solidFill>
                <a:latin typeface="Arial"/>
              </a:rPr>
              <a:t>Результаты осмотра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136" name="CustomShape 30"/>
          <p:cNvSpPr/>
          <p:nvPr/>
        </p:nvSpPr>
        <p:spPr>
          <a:xfrm>
            <a:off x="846000" y="3356280"/>
            <a:ext cx="3114720" cy="808920"/>
          </a:xfrm>
          <a:prstGeom prst="roundRect">
            <a:avLst>
              <a:gd name="adj" fmla="val 8936"/>
            </a:avLst>
          </a:prstGeom>
          <a:solidFill>
            <a:schemeClr val="bg1">
              <a:lumMod val="9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marL="181080" indent="-70920">
              <a:lnSpc>
                <a:spcPct val="100000"/>
              </a:lnSpc>
              <a:buClr>
                <a:srgbClr val="014B92"/>
              </a:buClr>
              <a:buFont typeface="Arial"/>
              <a:buChar char="•"/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Пройти обследование врача психиатра-нарколога</a:t>
            </a:r>
            <a:endParaRPr lang="ru-RU" sz="1000" b="0" strike="noStrike" spc="-1">
              <a:latin typeface="Arial"/>
            </a:endParaRPr>
          </a:p>
          <a:p>
            <a:pPr marL="181080" indent="-70920">
              <a:lnSpc>
                <a:spcPct val="100000"/>
              </a:lnSpc>
              <a:buClr>
                <a:srgbClr val="014B92"/>
              </a:buClr>
              <a:buFont typeface="Arial"/>
              <a:buChar char="•"/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Пройти ХТИ, лабораторные исследования крови и (или) мочи на определение хронического употребления алкоголя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137" name="CustomShape 31"/>
          <p:cNvSpPr/>
          <p:nvPr/>
        </p:nvSpPr>
        <p:spPr>
          <a:xfrm>
            <a:off x="846000" y="2418840"/>
            <a:ext cx="3114720" cy="898920"/>
          </a:xfrm>
          <a:prstGeom prst="roundRect">
            <a:avLst>
              <a:gd name="adj" fmla="val 8807"/>
            </a:avLst>
          </a:prstGeom>
          <a:solidFill>
            <a:schemeClr val="bg1">
              <a:lumMod val="8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4000" tIns="45000" rIns="36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1" strike="noStrike" spc="-1" dirty="0">
                <a:solidFill>
                  <a:srgbClr val="014B92"/>
                </a:solidFill>
                <a:latin typeface="Arial"/>
              </a:rPr>
              <a:t>        ГБУЗ ККНД, ГБУЗ ННД, </a:t>
            </a:r>
            <a:endParaRPr lang="ru-RU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1" strike="noStrike" spc="-1" dirty="0">
                <a:solidFill>
                  <a:srgbClr val="014B92"/>
                </a:solidFill>
                <a:latin typeface="Arial"/>
              </a:rPr>
              <a:t>        ГБУЗ А-С ПНД, ГБУЗ КПБ, ГБУЗ ЛКПБ</a:t>
            </a:r>
            <a:endParaRPr lang="ru-RU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1" strike="noStrike" spc="-1" dirty="0">
                <a:solidFill>
                  <a:srgbClr val="014B92"/>
                </a:solidFill>
                <a:latin typeface="Arial"/>
              </a:rPr>
              <a:t>        ГБУЗ ККПБ, ГБУЗ НКПБ, </a:t>
            </a:r>
            <a:endParaRPr lang="ru-RU" sz="1100" b="0" strike="noStrike" spc="-1" dirty="0">
              <a:latin typeface="Arial"/>
            </a:endParaRPr>
          </a:p>
          <a:p>
            <a:r>
              <a:rPr lang="ru-RU" sz="1100" b="1" strike="noStrike" spc="-1" dirty="0">
                <a:solidFill>
                  <a:srgbClr val="014B92"/>
                </a:solidFill>
                <a:latin typeface="Arial"/>
              </a:rPr>
              <a:t>        ГБУЗ БПНД, </a:t>
            </a:r>
            <a:r>
              <a:rPr lang="ru-RU" sz="1100" b="1" spc="-1" dirty="0">
                <a:solidFill>
                  <a:srgbClr val="014B92"/>
                </a:solidFill>
              </a:rPr>
              <a:t>ГБУЗ ЮПНД</a:t>
            </a:r>
            <a:endParaRPr lang="ru-RU" sz="1100" b="0" strike="noStrike" spc="-1" dirty="0">
              <a:latin typeface="Arial"/>
            </a:endParaRPr>
          </a:p>
        </p:txBody>
      </p:sp>
      <p:sp>
        <p:nvSpPr>
          <p:cNvPr id="138" name="Line 32"/>
          <p:cNvSpPr/>
          <p:nvPr/>
        </p:nvSpPr>
        <p:spPr>
          <a:xfrm>
            <a:off x="6426000" y="1374120"/>
            <a:ext cx="0" cy="5978520"/>
          </a:xfrm>
          <a:prstGeom prst="line">
            <a:avLst/>
          </a:prstGeom>
          <a:ln w="324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CustomShape 33"/>
          <p:cNvSpPr/>
          <p:nvPr/>
        </p:nvSpPr>
        <p:spPr>
          <a:xfrm>
            <a:off x="651240" y="2629080"/>
            <a:ext cx="505080" cy="4244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80"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0" name="Рисунок 181"/>
          <p:cNvPicPr/>
          <p:nvPr/>
        </p:nvPicPr>
        <p:blipFill>
          <a:blip r:embed="rId3"/>
          <a:stretch/>
        </p:blipFill>
        <p:spPr>
          <a:xfrm>
            <a:off x="754920" y="2704320"/>
            <a:ext cx="297000" cy="276840"/>
          </a:xfrm>
          <a:prstGeom prst="rect">
            <a:avLst/>
          </a:prstGeom>
          <a:ln>
            <a:noFill/>
          </a:ln>
        </p:spPr>
      </p:pic>
      <p:sp>
        <p:nvSpPr>
          <p:cNvPr id="141" name="CustomShape 34"/>
          <p:cNvSpPr/>
          <p:nvPr/>
        </p:nvSpPr>
        <p:spPr>
          <a:xfrm>
            <a:off x="4068720" y="2396160"/>
            <a:ext cx="446760" cy="424440"/>
          </a:xfrm>
          <a:prstGeom prst="roundRect">
            <a:avLst>
              <a:gd name="adj" fmla="val 16667"/>
            </a:avLst>
          </a:prstGeom>
          <a:solidFill>
            <a:srgbClr val="BDD7EE"/>
          </a:solidFill>
          <a:ln w="19080"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2" name="Рисунок 176"/>
          <p:cNvPicPr/>
          <p:nvPr/>
        </p:nvPicPr>
        <p:blipFill>
          <a:blip r:embed="rId4"/>
          <a:stretch/>
        </p:blipFill>
        <p:spPr>
          <a:xfrm>
            <a:off x="4138200" y="2473200"/>
            <a:ext cx="307440" cy="279000"/>
          </a:xfrm>
          <a:prstGeom prst="rect">
            <a:avLst/>
          </a:prstGeom>
          <a:ln>
            <a:noFill/>
          </a:ln>
        </p:spPr>
      </p:pic>
      <p:sp>
        <p:nvSpPr>
          <p:cNvPr id="143" name="CustomShape 35"/>
          <p:cNvSpPr/>
          <p:nvPr/>
        </p:nvSpPr>
        <p:spPr>
          <a:xfrm>
            <a:off x="2208960" y="4943880"/>
            <a:ext cx="164520" cy="193320"/>
          </a:xfrm>
          <a:prstGeom prst="foldedCorner">
            <a:avLst>
              <a:gd name="adj" fmla="val 50000"/>
            </a:avLst>
          </a:prstGeom>
          <a:solidFill>
            <a:srgbClr val="BDD7EE"/>
          </a:solidFill>
          <a:ln w="1908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CustomShape 36"/>
          <p:cNvSpPr/>
          <p:nvPr/>
        </p:nvSpPr>
        <p:spPr>
          <a:xfrm>
            <a:off x="2208240" y="5594040"/>
            <a:ext cx="164520" cy="193320"/>
          </a:xfrm>
          <a:prstGeom prst="foldedCorner">
            <a:avLst>
              <a:gd name="adj" fmla="val 50000"/>
            </a:avLst>
          </a:prstGeom>
          <a:solidFill>
            <a:srgbClr val="BDD7EE"/>
          </a:solidFill>
          <a:ln w="1908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CustomShape 37"/>
          <p:cNvSpPr/>
          <p:nvPr/>
        </p:nvSpPr>
        <p:spPr>
          <a:xfrm>
            <a:off x="2589480" y="5246640"/>
            <a:ext cx="446760" cy="424440"/>
          </a:xfrm>
          <a:prstGeom prst="roundRect">
            <a:avLst>
              <a:gd name="adj" fmla="val 16667"/>
            </a:avLst>
          </a:prstGeom>
          <a:solidFill>
            <a:srgbClr val="BDD7EE"/>
          </a:solidFill>
          <a:ln w="19080"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6" name="Рисунок 128"/>
          <p:cNvPicPr/>
          <p:nvPr/>
        </p:nvPicPr>
        <p:blipFill>
          <a:blip r:embed="rId4"/>
          <a:stretch/>
        </p:blipFill>
        <p:spPr>
          <a:xfrm>
            <a:off x="2658960" y="5323680"/>
            <a:ext cx="307440" cy="279000"/>
          </a:xfrm>
          <a:prstGeom prst="rect">
            <a:avLst/>
          </a:prstGeom>
          <a:ln>
            <a:noFill/>
          </a:ln>
        </p:spPr>
      </p:pic>
      <p:sp>
        <p:nvSpPr>
          <p:cNvPr id="147" name="CustomShape 38"/>
          <p:cNvSpPr/>
          <p:nvPr/>
        </p:nvSpPr>
        <p:spPr>
          <a:xfrm rot="5400000">
            <a:off x="6142320" y="5599800"/>
            <a:ext cx="1756080" cy="360"/>
          </a:xfrm>
          <a:prstGeom prst="bentConnector3">
            <a:avLst>
              <a:gd name="adj1" fmla="val 50000"/>
            </a:avLst>
          </a:prstGeom>
          <a:noFill/>
          <a:ln w="12600">
            <a:solidFill>
              <a:srgbClr val="014B92"/>
            </a:solidFill>
            <a:prstDash val="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CustomShape 39"/>
          <p:cNvSpPr/>
          <p:nvPr/>
        </p:nvSpPr>
        <p:spPr>
          <a:xfrm>
            <a:off x="6890040" y="2205360"/>
            <a:ext cx="5054040" cy="2667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9080">
            <a:solidFill>
              <a:srgbClr val="014B92"/>
            </a:solidFill>
            <a:prstDash val="sysDot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1100" b="1" strike="noStrike" spc="-1">
                <a:solidFill>
                  <a:srgbClr val="014B92"/>
                </a:solidFill>
                <a:latin typeface="Arial"/>
              </a:rPr>
              <a:t>ШАГ 1 </a:t>
            </a:r>
            <a:endParaRPr lang="ru-RU" sz="1100" b="0" strike="noStrike" spc="-1">
              <a:latin typeface="Arial"/>
            </a:endParaRPr>
          </a:p>
        </p:txBody>
      </p:sp>
      <p:sp>
        <p:nvSpPr>
          <p:cNvPr id="149" name="CustomShape 40"/>
          <p:cNvSpPr/>
          <p:nvPr/>
        </p:nvSpPr>
        <p:spPr>
          <a:xfrm>
            <a:off x="7355520" y="4800600"/>
            <a:ext cx="4127400" cy="1576440"/>
          </a:xfrm>
          <a:prstGeom prst="roundRect">
            <a:avLst>
              <a:gd name="adj" fmla="val 1970"/>
            </a:avLst>
          </a:prstGeom>
          <a:solidFill>
            <a:schemeClr val="bg1">
              <a:lumMod val="95000"/>
            </a:schemeClr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0" name="CustomShape 41"/>
          <p:cNvSpPr/>
          <p:nvPr/>
        </p:nvSpPr>
        <p:spPr>
          <a:xfrm>
            <a:off x="7421760" y="5192280"/>
            <a:ext cx="3957120" cy="272160"/>
          </a:xfrm>
          <a:prstGeom prst="roundRect">
            <a:avLst>
              <a:gd name="adj" fmla="val 12286"/>
            </a:avLst>
          </a:prstGeom>
          <a:solidFill>
            <a:schemeClr val="bg1">
              <a:lumMod val="9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Пройти осмотр врача-офтальмолога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151" name="CustomShape 42"/>
          <p:cNvSpPr/>
          <p:nvPr/>
        </p:nvSpPr>
        <p:spPr>
          <a:xfrm>
            <a:off x="7421760" y="5551560"/>
            <a:ext cx="3968280" cy="671040"/>
          </a:xfrm>
          <a:prstGeom prst="roundRect">
            <a:avLst>
              <a:gd name="adj" fmla="val 7394"/>
            </a:avLst>
          </a:prstGeom>
          <a:solidFill>
            <a:schemeClr val="bg1">
              <a:lumMod val="95000"/>
            </a:schemeClr>
          </a:solidFill>
          <a:ln w="2844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000" tIns="45000" rIns="36000" bIns="45000" anchor="ctr">
            <a:noAutofit/>
          </a:bodyPr>
          <a:lstStyle/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Ответственный сотрудник МО </a:t>
            </a:r>
            <a:endParaRPr lang="ru-RU" sz="1000" b="0" strike="noStrike" spc="-1">
              <a:latin typeface="Arial"/>
            </a:endParaRPr>
          </a:p>
          <a:p>
            <a:pPr marL="266760" indent="-70920">
              <a:lnSpc>
                <a:spcPct val="100000"/>
              </a:lnSpc>
              <a:spcAft>
                <a:spcPts val="300"/>
              </a:spcAft>
              <a:buClr>
                <a:srgbClr val="014B92"/>
              </a:buClr>
              <a:buFont typeface="Arial"/>
              <a:buChar char="•"/>
            </a:pPr>
            <a:r>
              <a:rPr lang="ru-RU" sz="1000" b="0" strike="noStrike" spc="-1">
                <a:solidFill>
                  <a:srgbClr val="014B92"/>
                </a:solidFill>
                <a:latin typeface="Arial"/>
              </a:rPr>
              <a:t>Внесение данных в мед карту пациента</a:t>
            </a:r>
            <a:endParaRPr lang="ru-RU" sz="1000" b="0" strike="noStrike" spc="-1">
              <a:latin typeface="Arial"/>
            </a:endParaRPr>
          </a:p>
          <a:p>
            <a:pPr marL="266760" indent="-70920">
              <a:lnSpc>
                <a:spcPct val="100000"/>
              </a:lnSpc>
              <a:spcAft>
                <a:spcPts val="300"/>
              </a:spcAft>
              <a:buClr>
                <a:srgbClr val="014B92"/>
              </a:buClr>
              <a:buFont typeface="Arial"/>
              <a:buChar char="•"/>
            </a:pPr>
            <a:r>
              <a:rPr lang="ru-RU" sz="1000" b="0" strike="noStrike" spc="-1">
                <a:solidFill>
                  <a:srgbClr val="014B92"/>
                </a:solidFill>
                <a:latin typeface="Arial"/>
              </a:rPr>
              <a:t>Формирование справки № 002-О/у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152" name="CustomShape 43"/>
          <p:cNvSpPr/>
          <p:nvPr/>
        </p:nvSpPr>
        <p:spPr>
          <a:xfrm>
            <a:off x="7421760" y="4847760"/>
            <a:ext cx="3957120" cy="248400"/>
          </a:xfrm>
          <a:prstGeom prst="roundRect">
            <a:avLst>
              <a:gd name="adj" fmla="val 17373"/>
            </a:avLst>
          </a:prstGeom>
          <a:solidFill>
            <a:schemeClr val="bg1">
              <a:lumMod val="8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4000" tIns="45000" rIns="36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100" b="1" strike="noStrike" spc="-1">
                <a:solidFill>
                  <a:srgbClr val="014B92"/>
                </a:solidFill>
                <a:latin typeface="Arial"/>
              </a:rPr>
              <a:t>ПОЛИКЛИНИКА</a:t>
            </a:r>
            <a:endParaRPr lang="ru-RU" sz="11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100" b="1" strike="noStrike" spc="-1">
                <a:solidFill>
                  <a:srgbClr val="014B92"/>
                </a:solidFill>
                <a:latin typeface="Arial"/>
              </a:rPr>
              <a:t> </a:t>
            </a:r>
            <a:endParaRPr lang="ru-RU" sz="1100" b="0" strike="noStrike" spc="-1">
              <a:latin typeface="Arial"/>
            </a:endParaRPr>
          </a:p>
        </p:txBody>
      </p:sp>
      <p:sp>
        <p:nvSpPr>
          <p:cNvPr id="153" name="CustomShape 44"/>
          <p:cNvSpPr/>
          <p:nvPr/>
        </p:nvSpPr>
        <p:spPr>
          <a:xfrm>
            <a:off x="10214640" y="6659640"/>
            <a:ext cx="1090080" cy="387720"/>
          </a:xfrm>
          <a:prstGeom prst="roundRect">
            <a:avLst>
              <a:gd name="adj" fmla="val 9672"/>
            </a:avLst>
          </a:prstGeom>
          <a:solidFill>
            <a:schemeClr val="bg1">
              <a:lumMod val="8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000" tIns="45000" rIns="36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100" b="1" strike="noStrike" spc="-1">
                <a:solidFill>
                  <a:srgbClr val="014B92"/>
                </a:solidFill>
                <a:latin typeface="Arial"/>
              </a:rPr>
              <a:t>РОСГВАРДИЯ</a:t>
            </a:r>
            <a:endParaRPr lang="ru-RU" sz="1100" b="0" strike="noStrike" spc="-1">
              <a:latin typeface="Arial"/>
            </a:endParaRPr>
          </a:p>
        </p:txBody>
      </p:sp>
      <p:sp>
        <p:nvSpPr>
          <p:cNvPr id="154" name="CustomShape 45"/>
          <p:cNvSpPr/>
          <p:nvPr/>
        </p:nvSpPr>
        <p:spPr>
          <a:xfrm>
            <a:off x="8835120" y="6659640"/>
            <a:ext cx="1147320" cy="387720"/>
          </a:xfrm>
          <a:prstGeom prst="roundRect">
            <a:avLst>
              <a:gd name="adj" fmla="val 12004"/>
            </a:avLst>
          </a:prstGeom>
          <a:solidFill>
            <a:schemeClr val="bg1">
              <a:lumMod val="8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000" tIns="45000" rIns="36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100" b="1" strike="noStrike" spc="-1">
                <a:solidFill>
                  <a:srgbClr val="014B92"/>
                </a:solidFill>
                <a:latin typeface="Arial"/>
              </a:rPr>
              <a:t>РМО</a:t>
            </a:r>
            <a:endParaRPr lang="ru-RU" sz="1100" b="0" strike="noStrike" spc="-1">
              <a:latin typeface="Arial"/>
            </a:endParaRPr>
          </a:p>
        </p:txBody>
      </p:sp>
      <p:sp>
        <p:nvSpPr>
          <p:cNvPr id="155" name="CustomShape 46"/>
          <p:cNvSpPr/>
          <p:nvPr/>
        </p:nvSpPr>
        <p:spPr>
          <a:xfrm>
            <a:off x="6898320" y="2931840"/>
            <a:ext cx="5045760" cy="572400"/>
          </a:xfrm>
          <a:prstGeom prst="roundRect">
            <a:avLst>
              <a:gd name="adj" fmla="val 6889"/>
            </a:avLst>
          </a:prstGeom>
          <a:solidFill>
            <a:schemeClr val="bg1">
              <a:lumMod val="9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marL="171360" indent="-171000" algn="ctr">
              <a:lnSpc>
                <a:spcPct val="100000"/>
              </a:lnSpc>
              <a:buClr>
                <a:srgbClr val="014B92"/>
              </a:buClr>
              <a:buFont typeface="Arial"/>
              <a:buChar char="•"/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 Пройти осмотр врачом психиатром-наркологом </a:t>
            </a:r>
            <a:endParaRPr lang="ru-RU" sz="1000" b="0" strike="noStrike" spc="-1">
              <a:latin typeface="Arial"/>
            </a:endParaRPr>
          </a:p>
          <a:p>
            <a:pPr marL="171360" indent="-171000" algn="ctr">
              <a:lnSpc>
                <a:spcPct val="100000"/>
              </a:lnSpc>
              <a:buClr>
                <a:srgbClr val="014B92"/>
              </a:buClr>
              <a:buFont typeface="Arial"/>
              <a:buChar char="•"/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Пройти ХТИ, лабораторные исследования крови и (или) мочи </a:t>
            </a:r>
            <a:br/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на определение хронического употребления алкоголя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156" name="CustomShape 47"/>
          <p:cNvSpPr/>
          <p:nvPr/>
        </p:nvSpPr>
        <p:spPr>
          <a:xfrm>
            <a:off x="9388440" y="4288680"/>
            <a:ext cx="360" cy="225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14B92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7" name="CustomShape 48"/>
          <p:cNvSpPr/>
          <p:nvPr/>
        </p:nvSpPr>
        <p:spPr>
          <a:xfrm rot="16200000" flipH="1">
            <a:off x="6009120" y="4523760"/>
            <a:ext cx="2374560" cy="351000"/>
          </a:xfrm>
          <a:prstGeom prst="bentConnector2">
            <a:avLst/>
          </a:prstGeom>
          <a:noFill/>
          <a:ln w="12600">
            <a:solidFill>
              <a:srgbClr val="014B92"/>
            </a:solidFill>
            <a:prstDash val="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CustomShape 49"/>
          <p:cNvSpPr/>
          <p:nvPr/>
        </p:nvSpPr>
        <p:spPr>
          <a:xfrm>
            <a:off x="9982800" y="6853680"/>
            <a:ext cx="2314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14B92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9" name="CustomShape 50"/>
          <p:cNvSpPr/>
          <p:nvPr/>
        </p:nvSpPr>
        <p:spPr>
          <a:xfrm>
            <a:off x="9406080" y="6222960"/>
            <a:ext cx="2520" cy="436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14B92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CustomShape 51"/>
          <p:cNvSpPr/>
          <p:nvPr/>
        </p:nvSpPr>
        <p:spPr>
          <a:xfrm>
            <a:off x="7411680" y="4516560"/>
            <a:ext cx="3952440" cy="2667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9080">
            <a:solidFill>
              <a:srgbClr val="014B92"/>
            </a:solidFill>
            <a:prstDash val="sysDot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1100" b="1" strike="noStrike" spc="-1">
                <a:solidFill>
                  <a:srgbClr val="014B92"/>
                </a:solidFill>
                <a:latin typeface="Arial"/>
              </a:rPr>
              <a:t>ШАГ 3</a:t>
            </a:r>
            <a:endParaRPr lang="ru-RU" sz="1100" b="0" strike="noStrike" spc="-1">
              <a:latin typeface="Arial"/>
            </a:endParaRPr>
          </a:p>
        </p:txBody>
      </p:sp>
      <p:sp>
        <p:nvSpPr>
          <p:cNvPr id="161" name="CustomShape 52"/>
          <p:cNvSpPr/>
          <p:nvPr/>
        </p:nvSpPr>
        <p:spPr>
          <a:xfrm>
            <a:off x="7394040" y="4768200"/>
            <a:ext cx="446760" cy="424440"/>
          </a:xfrm>
          <a:prstGeom prst="roundRect">
            <a:avLst>
              <a:gd name="adj" fmla="val 16667"/>
            </a:avLst>
          </a:prstGeom>
          <a:solidFill>
            <a:srgbClr val="BDD7EE"/>
          </a:solidFill>
          <a:ln w="19080"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2" name="Рисунок 194"/>
          <p:cNvPicPr/>
          <p:nvPr/>
        </p:nvPicPr>
        <p:blipFill>
          <a:blip r:embed="rId4"/>
          <a:stretch/>
        </p:blipFill>
        <p:spPr>
          <a:xfrm>
            <a:off x="7463520" y="4845240"/>
            <a:ext cx="307440" cy="279000"/>
          </a:xfrm>
          <a:prstGeom prst="rect">
            <a:avLst/>
          </a:prstGeom>
          <a:ln>
            <a:noFill/>
          </a:ln>
        </p:spPr>
      </p:pic>
      <p:sp>
        <p:nvSpPr>
          <p:cNvPr id="163" name="CustomShape 53"/>
          <p:cNvSpPr/>
          <p:nvPr/>
        </p:nvSpPr>
        <p:spPr>
          <a:xfrm>
            <a:off x="6894720" y="2528280"/>
            <a:ext cx="5054040" cy="375840"/>
          </a:xfrm>
          <a:prstGeom prst="roundRect">
            <a:avLst>
              <a:gd name="adj" fmla="val 14155"/>
            </a:avLst>
          </a:prstGeom>
          <a:solidFill>
            <a:schemeClr val="bg1">
              <a:lumMod val="8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4000" tIns="45000" rIns="36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 Психиатрические больницы, </a:t>
            </a:r>
            <a:br/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психоневрологические  и наркологические диспансеры 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164" name="CustomShape 54"/>
          <p:cNvSpPr/>
          <p:nvPr/>
        </p:nvSpPr>
        <p:spPr>
          <a:xfrm>
            <a:off x="6858720" y="2503800"/>
            <a:ext cx="505080" cy="42444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19080">
            <a:noFill/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5" name="Рисунок 199"/>
          <p:cNvPicPr/>
          <p:nvPr/>
        </p:nvPicPr>
        <p:blipFill>
          <a:blip r:embed="rId5"/>
          <a:stretch/>
        </p:blipFill>
        <p:spPr>
          <a:xfrm flipH="1">
            <a:off x="6958080" y="2579040"/>
            <a:ext cx="307440" cy="276840"/>
          </a:xfrm>
          <a:prstGeom prst="rect">
            <a:avLst/>
          </a:prstGeom>
          <a:ln>
            <a:noFill/>
          </a:ln>
        </p:spPr>
      </p:pic>
      <p:sp>
        <p:nvSpPr>
          <p:cNvPr id="166" name="CustomShape 55"/>
          <p:cNvSpPr/>
          <p:nvPr/>
        </p:nvSpPr>
        <p:spPr>
          <a:xfrm>
            <a:off x="7085520" y="5793120"/>
            <a:ext cx="164520" cy="193320"/>
          </a:xfrm>
          <a:prstGeom prst="foldedCorner">
            <a:avLst>
              <a:gd name="adj" fmla="val 50000"/>
            </a:avLst>
          </a:prstGeom>
          <a:solidFill>
            <a:srgbClr val="BDD7EE"/>
          </a:solidFill>
          <a:ln w="1908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7" name="CustomShape 56"/>
          <p:cNvSpPr/>
          <p:nvPr/>
        </p:nvSpPr>
        <p:spPr>
          <a:xfrm rot="5400000">
            <a:off x="10704600" y="4790880"/>
            <a:ext cx="1782360" cy="410040"/>
          </a:xfrm>
          <a:prstGeom prst="bentConnector2">
            <a:avLst/>
          </a:prstGeom>
          <a:noFill/>
          <a:ln w="12600">
            <a:solidFill>
              <a:srgbClr val="014B92"/>
            </a:solidFill>
            <a:prstDash val="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8" name="CustomShape 57"/>
          <p:cNvSpPr/>
          <p:nvPr/>
        </p:nvSpPr>
        <p:spPr>
          <a:xfrm>
            <a:off x="11552040" y="5783760"/>
            <a:ext cx="164520" cy="193320"/>
          </a:xfrm>
          <a:prstGeom prst="foldedCorner">
            <a:avLst>
              <a:gd name="adj" fmla="val 50000"/>
            </a:avLst>
          </a:prstGeom>
          <a:solidFill>
            <a:srgbClr val="BDD7EE"/>
          </a:solidFill>
          <a:ln w="19080"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9" name="CustomShape 58"/>
          <p:cNvSpPr/>
          <p:nvPr/>
        </p:nvSpPr>
        <p:spPr>
          <a:xfrm>
            <a:off x="6530040" y="4177080"/>
            <a:ext cx="843120" cy="488520"/>
          </a:xfrm>
          <a:prstGeom prst="roundRect">
            <a:avLst>
              <a:gd name="adj" fmla="val 9758"/>
            </a:avLst>
          </a:prstGeom>
          <a:solidFill>
            <a:schemeClr val="bg1"/>
          </a:solidFill>
          <a:ln w="19080">
            <a:solidFill>
              <a:srgbClr val="014B9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2">
                <a:solidFill>
                  <a:srgbClr val="014B92"/>
                </a:solidFill>
                <a:latin typeface="Arial"/>
              </a:rPr>
              <a:t>Справка о результатах ХТИ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170" name="CustomShape 59"/>
          <p:cNvSpPr/>
          <p:nvPr/>
        </p:nvSpPr>
        <p:spPr>
          <a:xfrm rot="10800000">
            <a:off x="7406640" y="6504840"/>
            <a:ext cx="1743480" cy="154080"/>
          </a:xfrm>
          <a:prstGeom prst="bentConnector3">
            <a:avLst>
              <a:gd name="adj1" fmla="val -430"/>
            </a:avLst>
          </a:prstGeom>
          <a:noFill/>
          <a:ln w="12600">
            <a:solidFill>
              <a:srgbClr val="014B92"/>
            </a:solidFill>
            <a:prstDash val="dash"/>
            <a:head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1" name="CustomShape 60"/>
          <p:cNvSpPr/>
          <p:nvPr/>
        </p:nvSpPr>
        <p:spPr>
          <a:xfrm>
            <a:off x="6568200" y="6323040"/>
            <a:ext cx="837720" cy="362520"/>
          </a:xfrm>
          <a:prstGeom prst="roundRect">
            <a:avLst>
              <a:gd name="adj" fmla="val 10713"/>
            </a:avLst>
          </a:prstGeom>
          <a:solidFill>
            <a:schemeClr val="bg1"/>
          </a:solidFill>
          <a:ln w="19080">
            <a:solidFill>
              <a:srgbClr val="014B9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2">
                <a:solidFill>
                  <a:srgbClr val="014B92"/>
                </a:solidFill>
                <a:latin typeface="Arial"/>
              </a:rPr>
              <a:t>ф. 003-О/у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173" name="CustomShape 62"/>
          <p:cNvSpPr/>
          <p:nvPr/>
        </p:nvSpPr>
        <p:spPr>
          <a:xfrm>
            <a:off x="7411680" y="3677760"/>
            <a:ext cx="4532040" cy="2667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19080">
            <a:solidFill>
              <a:srgbClr val="014B92"/>
            </a:solidFill>
            <a:prstDash val="sysDot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1100" b="1" strike="noStrike" spc="-1">
                <a:solidFill>
                  <a:srgbClr val="014B92"/>
                </a:solidFill>
                <a:latin typeface="Arial"/>
              </a:rPr>
              <a:t>ШАГ 2</a:t>
            </a:r>
            <a:endParaRPr lang="ru-RU" sz="1100" b="0" strike="noStrike" spc="-1">
              <a:latin typeface="Arial"/>
            </a:endParaRPr>
          </a:p>
        </p:txBody>
      </p:sp>
      <p:sp>
        <p:nvSpPr>
          <p:cNvPr id="174" name="CustomShape 63"/>
          <p:cNvSpPr/>
          <p:nvPr/>
        </p:nvSpPr>
        <p:spPr>
          <a:xfrm>
            <a:off x="9678240" y="3482640"/>
            <a:ext cx="360" cy="183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600">
            <a:solidFill>
              <a:srgbClr val="014B92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CustomShape 64"/>
          <p:cNvSpPr/>
          <p:nvPr/>
        </p:nvSpPr>
        <p:spPr>
          <a:xfrm>
            <a:off x="7421760" y="3991680"/>
            <a:ext cx="4532040" cy="348120"/>
          </a:xfrm>
          <a:prstGeom prst="roundRect">
            <a:avLst>
              <a:gd name="adj" fmla="val 12286"/>
            </a:avLst>
          </a:prstGeom>
          <a:solidFill>
            <a:schemeClr val="bg1">
              <a:lumMod val="95000"/>
            </a:schemeClr>
          </a:solidFill>
          <a:ln w="12600">
            <a:solidFill>
              <a:srgbClr val="014B9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14B92"/>
                </a:solidFill>
                <a:latin typeface="Arial"/>
              </a:rPr>
              <a:t>Пройти психиатрическое освидетельствование (осмотр врачом психиатром и патопсихологическое исследование)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176" name="CustomShape 65"/>
          <p:cNvSpPr/>
          <p:nvPr/>
        </p:nvSpPr>
        <p:spPr>
          <a:xfrm>
            <a:off x="11535840" y="4458600"/>
            <a:ext cx="780840" cy="478800"/>
          </a:xfrm>
          <a:prstGeom prst="roundRect">
            <a:avLst>
              <a:gd name="adj" fmla="val 8593"/>
            </a:avLst>
          </a:prstGeom>
          <a:solidFill>
            <a:srgbClr val="FFFFFF"/>
          </a:solidFill>
          <a:ln w="19080">
            <a:solidFill>
              <a:srgbClr val="014B92"/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2">
                <a:solidFill>
                  <a:srgbClr val="014B92"/>
                </a:solidFill>
                <a:latin typeface="Arial"/>
              </a:rPr>
              <a:t>Результаты осмотра</a:t>
            </a:r>
            <a:endParaRPr lang="ru-RU" sz="1000" b="0" strike="noStrike" spc="-1">
              <a:latin typeface="Arial"/>
            </a:endParaRPr>
          </a:p>
        </p:txBody>
      </p:sp>
      <p:sp>
        <p:nvSpPr>
          <p:cNvPr id="74" name="CustomShape 26">
            <a:extLst>
              <a:ext uri="{FF2B5EF4-FFF2-40B4-BE49-F238E27FC236}">
                <a16:creationId xmlns:a16="http://schemas.microsoft.com/office/drawing/2014/main" id="{688FE9E7-5746-4447-9FEF-95A6B2B08AD6}"/>
              </a:ext>
            </a:extLst>
          </p:cNvPr>
          <p:cNvSpPr/>
          <p:nvPr/>
        </p:nvSpPr>
        <p:spPr>
          <a:xfrm>
            <a:off x="9787323" y="1376820"/>
            <a:ext cx="3205434" cy="57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14B92"/>
                </a:solidFill>
                <a:latin typeface="Arial"/>
              </a:rPr>
              <a:t>«3 ОКНА В 2 ГОРОДАХ»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14B92"/>
                </a:solidFill>
                <a:latin typeface="Arial"/>
              </a:rPr>
              <a:t>(3 муниципальных образования) </a:t>
            </a:r>
            <a:endParaRPr lang="ru-RU" sz="1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CustomShape 53"/>
          <p:cNvSpPr/>
          <p:nvPr/>
        </p:nvSpPr>
        <p:spPr>
          <a:xfrm>
            <a:off x="4037040" y="6161760"/>
            <a:ext cx="87480" cy="87480"/>
          </a:xfrm>
          <a:prstGeom prst="ellipse">
            <a:avLst/>
          </a:prstGeom>
          <a:solidFill>
            <a:srgbClr val="002060"/>
          </a:solidFill>
          <a:ln w="936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54"/>
          <p:cNvSpPr/>
          <p:nvPr/>
        </p:nvSpPr>
        <p:spPr>
          <a:xfrm>
            <a:off x="3345480" y="3692160"/>
            <a:ext cx="87480" cy="87480"/>
          </a:xfrm>
          <a:prstGeom prst="ellipse">
            <a:avLst/>
          </a:prstGeom>
          <a:solidFill>
            <a:srgbClr val="002060"/>
          </a:solidFill>
          <a:ln w="936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75" name="Группа 74">
            <a:extLst>
              <a:ext uri="{FF2B5EF4-FFF2-40B4-BE49-F238E27FC236}">
                <a16:creationId xmlns:a16="http://schemas.microsoft.com/office/drawing/2014/main" id="{2C648D72-490A-4A5F-9AC9-6953B210CFAA}"/>
              </a:ext>
            </a:extLst>
          </p:cNvPr>
          <p:cNvGrpSpPr/>
          <p:nvPr/>
        </p:nvGrpSpPr>
        <p:grpSpPr>
          <a:xfrm>
            <a:off x="1534681" y="1577339"/>
            <a:ext cx="3450239" cy="5430241"/>
            <a:chOff x="5032374" y="22270"/>
            <a:chExt cx="3834247" cy="6678654"/>
          </a:xfrm>
          <a:noFill/>
        </p:grpSpPr>
        <p:sp>
          <p:nvSpPr>
            <p:cNvPr id="76" name="Полилиния: фигура 5">
              <a:extLst>
                <a:ext uri="{FF2B5EF4-FFF2-40B4-BE49-F238E27FC236}">
                  <a16:creationId xmlns:a16="http://schemas.microsoft.com/office/drawing/2014/main" id="{153D4B0B-E640-44ED-98A3-E79B86CE01EA}"/>
                </a:ext>
              </a:extLst>
            </p:cNvPr>
            <p:cNvSpPr/>
            <p:nvPr/>
          </p:nvSpPr>
          <p:spPr>
            <a:xfrm rot="21196350">
              <a:off x="6100304" y="979936"/>
              <a:ext cx="327582" cy="245686"/>
            </a:xfrm>
            <a:custGeom>
              <a:avLst/>
              <a:gdLst>
                <a:gd name="connsiteX0" fmla="*/ 117762 w 327581"/>
                <a:gd name="connsiteY0" fmla="*/ 209894 h 245686"/>
                <a:gd name="connsiteX1" fmla="*/ 127999 w 327581"/>
                <a:gd name="connsiteY1" fmla="*/ 209894 h 245686"/>
                <a:gd name="connsiteX2" fmla="*/ 127999 w 327581"/>
                <a:gd name="connsiteY2" fmla="*/ 220131 h 245686"/>
                <a:gd name="connsiteX3" fmla="*/ 117762 w 327581"/>
                <a:gd name="connsiteY3" fmla="*/ 209894 h 245686"/>
                <a:gd name="connsiteX4" fmla="*/ 97288 w 327581"/>
                <a:gd name="connsiteY4" fmla="*/ 220131 h 245686"/>
                <a:gd name="connsiteX5" fmla="*/ 107525 w 327581"/>
                <a:gd name="connsiteY5" fmla="*/ 209894 h 245686"/>
                <a:gd name="connsiteX6" fmla="*/ 117762 w 327581"/>
                <a:gd name="connsiteY6" fmla="*/ 220131 h 245686"/>
                <a:gd name="connsiteX7" fmla="*/ 97288 w 327581"/>
                <a:gd name="connsiteY7" fmla="*/ 220131 h 245686"/>
                <a:gd name="connsiteX8" fmla="*/ 15392 w 327581"/>
                <a:gd name="connsiteY8" fmla="*/ 97288 h 245686"/>
                <a:gd name="connsiteX9" fmla="*/ 66577 w 327581"/>
                <a:gd name="connsiteY9" fmla="*/ 46103 h 245686"/>
                <a:gd name="connsiteX10" fmla="*/ 56340 w 327581"/>
                <a:gd name="connsiteY10" fmla="*/ 15392 h 245686"/>
                <a:gd name="connsiteX11" fmla="*/ 97288 w 327581"/>
                <a:gd name="connsiteY11" fmla="*/ 5156 h 245686"/>
                <a:gd name="connsiteX12" fmla="*/ 97288 w 327581"/>
                <a:gd name="connsiteY12" fmla="*/ 25629 h 245686"/>
                <a:gd name="connsiteX13" fmla="*/ 117762 w 327581"/>
                <a:gd name="connsiteY13" fmla="*/ 35866 h 245686"/>
                <a:gd name="connsiteX14" fmla="*/ 97288 w 327581"/>
                <a:gd name="connsiteY14" fmla="*/ 87051 h 245686"/>
                <a:gd name="connsiteX15" fmla="*/ 117762 w 327581"/>
                <a:gd name="connsiteY15" fmla="*/ 87051 h 245686"/>
                <a:gd name="connsiteX16" fmla="*/ 127999 w 327581"/>
                <a:gd name="connsiteY16" fmla="*/ 107525 h 245686"/>
                <a:gd name="connsiteX17" fmla="*/ 158709 w 327581"/>
                <a:gd name="connsiteY17" fmla="*/ 97288 h 245686"/>
                <a:gd name="connsiteX18" fmla="*/ 168946 w 327581"/>
                <a:gd name="connsiteY18" fmla="*/ 148472 h 245686"/>
                <a:gd name="connsiteX19" fmla="*/ 138235 w 327581"/>
                <a:gd name="connsiteY19" fmla="*/ 148472 h 245686"/>
                <a:gd name="connsiteX20" fmla="*/ 117762 w 327581"/>
                <a:gd name="connsiteY20" fmla="*/ 168946 h 245686"/>
                <a:gd name="connsiteX21" fmla="*/ 138235 w 327581"/>
                <a:gd name="connsiteY21" fmla="*/ 189420 h 245686"/>
                <a:gd name="connsiteX22" fmla="*/ 107525 w 327581"/>
                <a:gd name="connsiteY22" fmla="*/ 199657 h 245686"/>
                <a:gd name="connsiteX23" fmla="*/ 5156 w 327581"/>
                <a:gd name="connsiteY23" fmla="*/ 168946 h 245686"/>
                <a:gd name="connsiteX24" fmla="*/ 15392 w 327581"/>
                <a:gd name="connsiteY24" fmla="*/ 97288 h 245686"/>
                <a:gd name="connsiteX25" fmla="*/ 25629 w 327581"/>
                <a:gd name="connsiteY25" fmla="*/ 35866 h 245686"/>
                <a:gd name="connsiteX26" fmla="*/ 46103 w 327581"/>
                <a:gd name="connsiteY26" fmla="*/ 25629 h 245686"/>
                <a:gd name="connsiteX27" fmla="*/ 46103 w 327581"/>
                <a:gd name="connsiteY27" fmla="*/ 46103 h 245686"/>
                <a:gd name="connsiteX28" fmla="*/ 25629 w 327581"/>
                <a:gd name="connsiteY28" fmla="*/ 35866 h 245686"/>
                <a:gd name="connsiteX29" fmla="*/ 230368 w 327581"/>
                <a:gd name="connsiteY29" fmla="*/ 148472 h 245686"/>
                <a:gd name="connsiteX30" fmla="*/ 250842 w 327581"/>
                <a:gd name="connsiteY30" fmla="*/ 97288 h 245686"/>
                <a:gd name="connsiteX31" fmla="*/ 322500 w 327581"/>
                <a:gd name="connsiteY31" fmla="*/ 117762 h 245686"/>
                <a:gd name="connsiteX32" fmla="*/ 322500 w 327581"/>
                <a:gd name="connsiteY32" fmla="*/ 168946 h 245686"/>
                <a:gd name="connsiteX33" fmla="*/ 312263 w 327581"/>
                <a:gd name="connsiteY33" fmla="*/ 199657 h 245686"/>
                <a:gd name="connsiteX34" fmla="*/ 322500 w 327581"/>
                <a:gd name="connsiteY34" fmla="*/ 199657 h 245686"/>
                <a:gd name="connsiteX35" fmla="*/ 250842 w 327581"/>
                <a:gd name="connsiteY35" fmla="*/ 179183 h 245686"/>
                <a:gd name="connsiteX36" fmla="*/ 230368 w 327581"/>
                <a:gd name="connsiteY36" fmla="*/ 148472 h 245686"/>
                <a:gd name="connsiteX37" fmla="*/ 87051 w 327581"/>
                <a:gd name="connsiteY37" fmla="*/ 209894 h 245686"/>
                <a:gd name="connsiteX38" fmla="*/ 97288 w 327581"/>
                <a:gd name="connsiteY38" fmla="*/ 209894 h 245686"/>
                <a:gd name="connsiteX39" fmla="*/ 87051 w 327581"/>
                <a:gd name="connsiteY39" fmla="*/ 209894 h 245686"/>
                <a:gd name="connsiteX40" fmla="*/ 97288 w 327581"/>
                <a:gd name="connsiteY40" fmla="*/ 240605 h 245686"/>
                <a:gd name="connsiteX41" fmla="*/ 107525 w 327581"/>
                <a:gd name="connsiteY41" fmla="*/ 230368 h 245686"/>
                <a:gd name="connsiteX42" fmla="*/ 107525 w 327581"/>
                <a:gd name="connsiteY42" fmla="*/ 240605 h 245686"/>
                <a:gd name="connsiteX43" fmla="*/ 97288 w 327581"/>
                <a:gd name="connsiteY43" fmla="*/ 240605 h 245686"/>
                <a:gd name="connsiteX44" fmla="*/ 127999 w 327581"/>
                <a:gd name="connsiteY44" fmla="*/ 250842 h 245686"/>
                <a:gd name="connsiteX45" fmla="*/ 127999 w 327581"/>
                <a:gd name="connsiteY45" fmla="*/ 240605 h 245686"/>
                <a:gd name="connsiteX46" fmla="*/ 127999 w 327581"/>
                <a:gd name="connsiteY46" fmla="*/ 250842 h 245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327581" h="245686">
                  <a:moveTo>
                    <a:pt x="117762" y="209894"/>
                  </a:moveTo>
                  <a:lnTo>
                    <a:pt x="127999" y="209894"/>
                  </a:lnTo>
                  <a:lnTo>
                    <a:pt x="127999" y="220131"/>
                  </a:lnTo>
                  <a:lnTo>
                    <a:pt x="117762" y="209894"/>
                  </a:lnTo>
                  <a:moveTo>
                    <a:pt x="97288" y="220131"/>
                  </a:moveTo>
                  <a:lnTo>
                    <a:pt x="107525" y="209894"/>
                  </a:lnTo>
                  <a:lnTo>
                    <a:pt x="117762" y="220131"/>
                  </a:lnTo>
                  <a:lnTo>
                    <a:pt x="97288" y="220131"/>
                  </a:lnTo>
                  <a:moveTo>
                    <a:pt x="15392" y="97288"/>
                  </a:moveTo>
                  <a:lnTo>
                    <a:pt x="66577" y="46103"/>
                  </a:lnTo>
                  <a:lnTo>
                    <a:pt x="56340" y="15392"/>
                  </a:lnTo>
                  <a:lnTo>
                    <a:pt x="97288" y="5156"/>
                  </a:lnTo>
                  <a:lnTo>
                    <a:pt x="97288" y="25629"/>
                  </a:lnTo>
                  <a:lnTo>
                    <a:pt x="117762" y="35866"/>
                  </a:lnTo>
                  <a:lnTo>
                    <a:pt x="97288" y="87051"/>
                  </a:lnTo>
                  <a:lnTo>
                    <a:pt x="117762" y="87051"/>
                  </a:lnTo>
                  <a:lnTo>
                    <a:pt x="127999" y="107525"/>
                  </a:lnTo>
                  <a:lnTo>
                    <a:pt x="158709" y="97288"/>
                  </a:lnTo>
                  <a:lnTo>
                    <a:pt x="168946" y="148472"/>
                  </a:lnTo>
                  <a:lnTo>
                    <a:pt x="138235" y="148472"/>
                  </a:lnTo>
                  <a:lnTo>
                    <a:pt x="117762" y="168946"/>
                  </a:lnTo>
                  <a:lnTo>
                    <a:pt x="138235" y="189420"/>
                  </a:lnTo>
                  <a:lnTo>
                    <a:pt x="107525" y="199657"/>
                  </a:lnTo>
                  <a:lnTo>
                    <a:pt x="5156" y="168946"/>
                  </a:lnTo>
                  <a:lnTo>
                    <a:pt x="15392" y="97288"/>
                  </a:lnTo>
                  <a:moveTo>
                    <a:pt x="25629" y="35866"/>
                  </a:moveTo>
                  <a:lnTo>
                    <a:pt x="46103" y="25629"/>
                  </a:lnTo>
                  <a:lnTo>
                    <a:pt x="46103" y="46103"/>
                  </a:lnTo>
                  <a:lnTo>
                    <a:pt x="25629" y="35866"/>
                  </a:lnTo>
                  <a:moveTo>
                    <a:pt x="230368" y="148472"/>
                  </a:moveTo>
                  <a:lnTo>
                    <a:pt x="250842" y="97288"/>
                  </a:lnTo>
                  <a:lnTo>
                    <a:pt x="322500" y="117762"/>
                  </a:lnTo>
                  <a:lnTo>
                    <a:pt x="322500" y="168946"/>
                  </a:lnTo>
                  <a:lnTo>
                    <a:pt x="312263" y="199657"/>
                  </a:lnTo>
                  <a:lnTo>
                    <a:pt x="322500" y="199657"/>
                  </a:lnTo>
                  <a:lnTo>
                    <a:pt x="250842" y="179183"/>
                  </a:lnTo>
                  <a:lnTo>
                    <a:pt x="230368" y="148472"/>
                  </a:lnTo>
                  <a:moveTo>
                    <a:pt x="87051" y="209894"/>
                  </a:moveTo>
                  <a:lnTo>
                    <a:pt x="97288" y="209894"/>
                  </a:lnTo>
                  <a:lnTo>
                    <a:pt x="87051" y="209894"/>
                  </a:lnTo>
                  <a:moveTo>
                    <a:pt x="97288" y="240605"/>
                  </a:moveTo>
                  <a:lnTo>
                    <a:pt x="107525" y="230368"/>
                  </a:lnTo>
                  <a:lnTo>
                    <a:pt x="107525" y="240605"/>
                  </a:lnTo>
                  <a:lnTo>
                    <a:pt x="97288" y="240605"/>
                  </a:lnTo>
                  <a:moveTo>
                    <a:pt x="127999" y="250842"/>
                  </a:moveTo>
                  <a:lnTo>
                    <a:pt x="127999" y="240605"/>
                  </a:lnTo>
                  <a:lnTo>
                    <a:pt x="127999" y="250842"/>
                  </a:lnTo>
                </a:path>
              </a:pathLst>
            </a:custGeom>
            <a:solidFill>
              <a:srgbClr val="94ED5A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7" name="Полилиния: фигура 6">
              <a:extLst>
                <a:ext uri="{FF2B5EF4-FFF2-40B4-BE49-F238E27FC236}">
                  <a16:creationId xmlns:a16="http://schemas.microsoft.com/office/drawing/2014/main" id="{C17F27B3-2F6C-4C11-BBBD-A505B8BC6E67}"/>
                </a:ext>
              </a:extLst>
            </p:cNvPr>
            <p:cNvSpPr/>
            <p:nvPr/>
          </p:nvSpPr>
          <p:spPr>
            <a:xfrm rot="21196350">
              <a:off x="6219389" y="3315378"/>
              <a:ext cx="348055" cy="389003"/>
            </a:xfrm>
            <a:custGeom>
              <a:avLst/>
              <a:gdLst>
                <a:gd name="connsiteX0" fmla="*/ 158709 w 348055"/>
                <a:gd name="connsiteY0" fmla="*/ 158709 h 389003"/>
                <a:gd name="connsiteX1" fmla="*/ 199657 w 348055"/>
                <a:gd name="connsiteY1" fmla="*/ 168946 h 389003"/>
                <a:gd name="connsiteX2" fmla="*/ 220131 w 348055"/>
                <a:gd name="connsiteY2" fmla="*/ 138236 h 389003"/>
                <a:gd name="connsiteX3" fmla="*/ 230368 w 348055"/>
                <a:gd name="connsiteY3" fmla="*/ 148472 h 389003"/>
                <a:gd name="connsiteX4" fmla="*/ 250842 w 348055"/>
                <a:gd name="connsiteY4" fmla="*/ 107525 h 389003"/>
                <a:gd name="connsiteX5" fmla="*/ 271315 w 348055"/>
                <a:gd name="connsiteY5" fmla="*/ 117762 h 389003"/>
                <a:gd name="connsiteX6" fmla="*/ 250842 w 348055"/>
                <a:gd name="connsiteY6" fmla="*/ 168946 h 389003"/>
                <a:gd name="connsiteX7" fmla="*/ 261079 w 348055"/>
                <a:gd name="connsiteY7" fmla="*/ 168946 h 389003"/>
                <a:gd name="connsiteX8" fmla="*/ 281552 w 348055"/>
                <a:gd name="connsiteY8" fmla="*/ 220131 h 389003"/>
                <a:gd name="connsiteX9" fmla="*/ 271315 w 348055"/>
                <a:gd name="connsiteY9" fmla="*/ 312263 h 389003"/>
                <a:gd name="connsiteX10" fmla="*/ 261079 w 348055"/>
                <a:gd name="connsiteY10" fmla="*/ 312263 h 389003"/>
                <a:gd name="connsiteX11" fmla="*/ 271315 w 348055"/>
                <a:gd name="connsiteY11" fmla="*/ 342974 h 389003"/>
                <a:gd name="connsiteX12" fmla="*/ 261079 w 348055"/>
                <a:gd name="connsiteY12" fmla="*/ 342974 h 389003"/>
                <a:gd name="connsiteX13" fmla="*/ 271315 w 348055"/>
                <a:gd name="connsiteY13" fmla="*/ 363448 h 389003"/>
                <a:gd name="connsiteX14" fmla="*/ 250842 w 348055"/>
                <a:gd name="connsiteY14" fmla="*/ 373685 h 389003"/>
                <a:gd name="connsiteX15" fmla="*/ 230368 w 348055"/>
                <a:gd name="connsiteY15" fmla="*/ 342974 h 389003"/>
                <a:gd name="connsiteX16" fmla="*/ 179183 w 348055"/>
                <a:gd name="connsiteY16" fmla="*/ 383922 h 389003"/>
                <a:gd name="connsiteX17" fmla="*/ 148472 w 348055"/>
                <a:gd name="connsiteY17" fmla="*/ 373685 h 389003"/>
                <a:gd name="connsiteX18" fmla="*/ 148472 w 348055"/>
                <a:gd name="connsiteY18" fmla="*/ 332737 h 389003"/>
                <a:gd name="connsiteX19" fmla="*/ 220131 w 348055"/>
                <a:gd name="connsiteY19" fmla="*/ 291789 h 389003"/>
                <a:gd name="connsiteX20" fmla="*/ 158709 w 348055"/>
                <a:gd name="connsiteY20" fmla="*/ 158709 h 389003"/>
                <a:gd name="connsiteX21" fmla="*/ 281552 w 348055"/>
                <a:gd name="connsiteY21" fmla="*/ 46103 h 389003"/>
                <a:gd name="connsiteX22" fmla="*/ 291789 w 348055"/>
                <a:gd name="connsiteY22" fmla="*/ 56340 h 389003"/>
                <a:gd name="connsiteX23" fmla="*/ 291789 w 348055"/>
                <a:gd name="connsiteY23" fmla="*/ 5156 h 389003"/>
                <a:gd name="connsiteX24" fmla="*/ 322500 w 348055"/>
                <a:gd name="connsiteY24" fmla="*/ 15392 h 389003"/>
                <a:gd name="connsiteX25" fmla="*/ 332737 w 348055"/>
                <a:gd name="connsiteY25" fmla="*/ 35866 h 389003"/>
                <a:gd name="connsiteX26" fmla="*/ 302026 w 348055"/>
                <a:gd name="connsiteY26" fmla="*/ 87051 h 389003"/>
                <a:gd name="connsiteX27" fmla="*/ 281552 w 348055"/>
                <a:gd name="connsiteY27" fmla="*/ 46103 h 389003"/>
                <a:gd name="connsiteX28" fmla="*/ 312263 w 348055"/>
                <a:gd name="connsiteY28" fmla="*/ 127999 h 389003"/>
                <a:gd name="connsiteX29" fmla="*/ 353211 w 348055"/>
                <a:gd name="connsiteY29" fmla="*/ 168946 h 389003"/>
                <a:gd name="connsiteX30" fmla="*/ 342974 w 348055"/>
                <a:gd name="connsiteY30" fmla="*/ 179183 h 389003"/>
                <a:gd name="connsiteX31" fmla="*/ 353211 w 348055"/>
                <a:gd name="connsiteY31" fmla="*/ 199657 h 389003"/>
                <a:gd name="connsiteX32" fmla="*/ 322500 w 348055"/>
                <a:gd name="connsiteY32" fmla="*/ 199657 h 389003"/>
                <a:gd name="connsiteX33" fmla="*/ 312263 w 348055"/>
                <a:gd name="connsiteY33" fmla="*/ 127999 h 389003"/>
                <a:gd name="connsiteX34" fmla="*/ 5156 w 348055"/>
                <a:gd name="connsiteY34" fmla="*/ 363448 h 389003"/>
                <a:gd name="connsiteX35" fmla="*/ 66577 w 348055"/>
                <a:gd name="connsiteY35" fmla="*/ 332737 h 389003"/>
                <a:gd name="connsiteX36" fmla="*/ 76814 w 348055"/>
                <a:gd name="connsiteY36" fmla="*/ 353211 h 389003"/>
                <a:gd name="connsiteX37" fmla="*/ 35866 w 348055"/>
                <a:gd name="connsiteY37" fmla="*/ 394159 h 389003"/>
                <a:gd name="connsiteX38" fmla="*/ 5156 w 348055"/>
                <a:gd name="connsiteY38" fmla="*/ 363448 h 389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48055" h="389003">
                  <a:moveTo>
                    <a:pt x="158709" y="158709"/>
                  </a:moveTo>
                  <a:lnTo>
                    <a:pt x="199657" y="168946"/>
                  </a:lnTo>
                  <a:lnTo>
                    <a:pt x="220131" y="138236"/>
                  </a:lnTo>
                  <a:lnTo>
                    <a:pt x="230368" y="148472"/>
                  </a:lnTo>
                  <a:lnTo>
                    <a:pt x="250842" y="107525"/>
                  </a:lnTo>
                  <a:lnTo>
                    <a:pt x="271315" y="117762"/>
                  </a:lnTo>
                  <a:lnTo>
                    <a:pt x="250842" y="168946"/>
                  </a:lnTo>
                  <a:lnTo>
                    <a:pt x="261079" y="168946"/>
                  </a:lnTo>
                  <a:lnTo>
                    <a:pt x="281552" y="220131"/>
                  </a:lnTo>
                  <a:lnTo>
                    <a:pt x="271315" y="312263"/>
                  </a:lnTo>
                  <a:lnTo>
                    <a:pt x="261079" y="312263"/>
                  </a:lnTo>
                  <a:lnTo>
                    <a:pt x="271315" y="342974"/>
                  </a:lnTo>
                  <a:lnTo>
                    <a:pt x="261079" y="342974"/>
                  </a:lnTo>
                  <a:lnTo>
                    <a:pt x="271315" y="363448"/>
                  </a:lnTo>
                  <a:lnTo>
                    <a:pt x="250842" y="373685"/>
                  </a:lnTo>
                  <a:lnTo>
                    <a:pt x="230368" y="342974"/>
                  </a:lnTo>
                  <a:lnTo>
                    <a:pt x="179183" y="383922"/>
                  </a:lnTo>
                  <a:lnTo>
                    <a:pt x="148472" y="373685"/>
                  </a:lnTo>
                  <a:lnTo>
                    <a:pt x="148472" y="332737"/>
                  </a:lnTo>
                  <a:lnTo>
                    <a:pt x="220131" y="291789"/>
                  </a:lnTo>
                  <a:lnTo>
                    <a:pt x="158709" y="158709"/>
                  </a:lnTo>
                  <a:moveTo>
                    <a:pt x="281552" y="46103"/>
                  </a:moveTo>
                  <a:lnTo>
                    <a:pt x="291789" y="56340"/>
                  </a:lnTo>
                  <a:lnTo>
                    <a:pt x="291789" y="5156"/>
                  </a:lnTo>
                  <a:lnTo>
                    <a:pt x="322500" y="15392"/>
                  </a:lnTo>
                  <a:lnTo>
                    <a:pt x="332737" y="35866"/>
                  </a:lnTo>
                  <a:lnTo>
                    <a:pt x="302026" y="87051"/>
                  </a:lnTo>
                  <a:lnTo>
                    <a:pt x="281552" y="46103"/>
                  </a:lnTo>
                  <a:moveTo>
                    <a:pt x="312263" y="127999"/>
                  </a:moveTo>
                  <a:lnTo>
                    <a:pt x="353211" y="168946"/>
                  </a:lnTo>
                  <a:lnTo>
                    <a:pt x="342974" y="179183"/>
                  </a:lnTo>
                  <a:lnTo>
                    <a:pt x="353211" y="199657"/>
                  </a:lnTo>
                  <a:lnTo>
                    <a:pt x="322500" y="199657"/>
                  </a:lnTo>
                  <a:lnTo>
                    <a:pt x="312263" y="127999"/>
                  </a:lnTo>
                  <a:moveTo>
                    <a:pt x="5156" y="363448"/>
                  </a:moveTo>
                  <a:lnTo>
                    <a:pt x="66577" y="332737"/>
                  </a:lnTo>
                  <a:lnTo>
                    <a:pt x="76814" y="353211"/>
                  </a:lnTo>
                  <a:lnTo>
                    <a:pt x="35866" y="394159"/>
                  </a:lnTo>
                  <a:lnTo>
                    <a:pt x="5156" y="363448"/>
                  </a:lnTo>
                </a:path>
              </a:pathLst>
            </a:custGeom>
            <a:solidFill>
              <a:srgbClr val="94ED5A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8" name="Полилиния: фигура 7">
              <a:extLst>
                <a:ext uri="{FF2B5EF4-FFF2-40B4-BE49-F238E27FC236}">
                  <a16:creationId xmlns:a16="http://schemas.microsoft.com/office/drawing/2014/main" id="{EFEBA6A0-947C-4D15-9100-8E304776A912}"/>
                </a:ext>
              </a:extLst>
            </p:cNvPr>
            <p:cNvSpPr/>
            <p:nvPr/>
          </p:nvSpPr>
          <p:spPr>
            <a:xfrm rot="21196350">
              <a:off x="6035896" y="3134110"/>
              <a:ext cx="1371748" cy="900849"/>
            </a:xfrm>
            <a:custGeom>
              <a:avLst/>
              <a:gdLst>
                <a:gd name="connsiteX0" fmla="*/ 312263 w 1371747"/>
                <a:gd name="connsiteY0" fmla="*/ 711503 h 900849"/>
                <a:gd name="connsiteX1" fmla="*/ 342974 w 1371747"/>
                <a:gd name="connsiteY1" fmla="*/ 721740 h 900849"/>
                <a:gd name="connsiteX2" fmla="*/ 373685 w 1371747"/>
                <a:gd name="connsiteY2" fmla="*/ 691029 h 900849"/>
                <a:gd name="connsiteX3" fmla="*/ 353211 w 1371747"/>
                <a:gd name="connsiteY3" fmla="*/ 670556 h 900849"/>
                <a:gd name="connsiteX4" fmla="*/ 312263 w 1371747"/>
                <a:gd name="connsiteY4" fmla="*/ 711503 h 900849"/>
                <a:gd name="connsiteX5" fmla="*/ 506765 w 1371747"/>
                <a:gd name="connsiteY5" fmla="*/ 271316 h 900849"/>
                <a:gd name="connsiteX6" fmla="*/ 517002 w 1371747"/>
                <a:gd name="connsiteY6" fmla="*/ 342974 h 900849"/>
                <a:gd name="connsiteX7" fmla="*/ 547712 w 1371747"/>
                <a:gd name="connsiteY7" fmla="*/ 342974 h 900849"/>
                <a:gd name="connsiteX8" fmla="*/ 537475 w 1371747"/>
                <a:gd name="connsiteY8" fmla="*/ 322500 h 900849"/>
                <a:gd name="connsiteX9" fmla="*/ 547712 w 1371747"/>
                <a:gd name="connsiteY9" fmla="*/ 312263 h 900849"/>
                <a:gd name="connsiteX10" fmla="*/ 506765 w 1371747"/>
                <a:gd name="connsiteY10" fmla="*/ 271316 h 900849"/>
                <a:gd name="connsiteX11" fmla="*/ 476054 w 1371747"/>
                <a:gd name="connsiteY11" fmla="*/ 189420 h 900849"/>
                <a:gd name="connsiteX12" fmla="*/ 496528 w 1371747"/>
                <a:gd name="connsiteY12" fmla="*/ 230368 h 900849"/>
                <a:gd name="connsiteX13" fmla="*/ 527239 w 1371747"/>
                <a:gd name="connsiteY13" fmla="*/ 179183 h 900849"/>
                <a:gd name="connsiteX14" fmla="*/ 517002 w 1371747"/>
                <a:gd name="connsiteY14" fmla="*/ 158709 h 900849"/>
                <a:gd name="connsiteX15" fmla="*/ 486291 w 1371747"/>
                <a:gd name="connsiteY15" fmla="*/ 148472 h 900849"/>
                <a:gd name="connsiteX16" fmla="*/ 486291 w 1371747"/>
                <a:gd name="connsiteY16" fmla="*/ 199657 h 900849"/>
                <a:gd name="connsiteX17" fmla="*/ 476054 w 1371747"/>
                <a:gd name="connsiteY17" fmla="*/ 189420 h 900849"/>
                <a:gd name="connsiteX18" fmla="*/ 353211 w 1371747"/>
                <a:gd name="connsiteY18" fmla="*/ 302026 h 900849"/>
                <a:gd name="connsiteX19" fmla="*/ 414632 w 1371747"/>
                <a:gd name="connsiteY19" fmla="*/ 435106 h 900849"/>
                <a:gd name="connsiteX20" fmla="*/ 342974 w 1371747"/>
                <a:gd name="connsiteY20" fmla="*/ 476054 h 900849"/>
                <a:gd name="connsiteX21" fmla="*/ 342974 w 1371747"/>
                <a:gd name="connsiteY21" fmla="*/ 517002 h 900849"/>
                <a:gd name="connsiteX22" fmla="*/ 373685 w 1371747"/>
                <a:gd name="connsiteY22" fmla="*/ 527239 h 900849"/>
                <a:gd name="connsiteX23" fmla="*/ 424869 w 1371747"/>
                <a:gd name="connsiteY23" fmla="*/ 486291 h 900849"/>
                <a:gd name="connsiteX24" fmla="*/ 445343 w 1371747"/>
                <a:gd name="connsiteY24" fmla="*/ 517002 h 900849"/>
                <a:gd name="connsiteX25" fmla="*/ 465817 w 1371747"/>
                <a:gd name="connsiteY25" fmla="*/ 506765 h 900849"/>
                <a:gd name="connsiteX26" fmla="*/ 455580 w 1371747"/>
                <a:gd name="connsiteY26" fmla="*/ 486291 h 900849"/>
                <a:gd name="connsiteX27" fmla="*/ 465817 w 1371747"/>
                <a:gd name="connsiteY27" fmla="*/ 486291 h 900849"/>
                <a:gd name="connsiteX28" fmla="*/ 455580 w 1371747"/>
                <a:gd name="connsiteY28" fmla="*/ 455580 h 900849"/>
                <a:gd name="connsiteX29" fmla="*/ 465817 w 1371747"/>
                <a:gd name="connsiteY29" fmla="*/ 455580 h 900849"/>
                <a:gd name="connsiteX30" fmla="*/ 476054 w 1371747"/>
                <a:gd name="connsiteY30" fmla="*/ 363448 h 900849"/>
                <a:gd name="connsiteX31" fmla="*/ 455580 w 1371747"/>
                <a:gd name="connsiteY31" fmla="*/ 312263 h 900849"/>
                <a:gd name="connsiteX32" fmla="*/ 445343 w 1371747"/>
                <a:gd name="connsiteY32" fmla="*/ 312263 h 900849"/>
                <a:gd name="connsiteX33" fmla="*/ 465817 w 1371747"/>
                <a:gd name="connsiteY33" fmla="*/ 261079 h 900849"/>
                <a:gd name="connsiteX34" fmla="*/ 445343 w 1371747"/>
                <a:gd name="connsiteY34" fmla="*/ 250842 h 900849"/>
                <a:gd name="connsiteX35" fmla="*/ 424869 w 1371747"/>
                <a:gd name="connsiteY35" fmla="*/ 291789 h 900849"/>
                <a:gd name="connsiteX36" fmla="*/ 414632 w 1371747"/>
                <a:gd name="connsiteY36" fmla="*/ 281552 h 900849"/>
                <a:gd name="connsiteX37" fmla="*/ 394159 w 1371747"/>
                <a:gd name="connsiteY37" fmla="*/ 312263 h 900849"/>
                <a:gd name="connsiteX38" fmla="*/ 353211 w 1371747"/>
                <a:gd name="connsiteY38" fmla="*/ 302026 h 900849"/>
                <a:gd name="connsiteX39" fmla="*/ 5156 w 1371747"/>
                <a:gd name="connsiteY39" fmla="*/ 752451 h 900849"/>
                <a:gd name="connsiteX40" fmla="*/ 138236 w 1371747"/>
                <a:gd name="connsiteY40" fmla="*/ 680792 h 900849"/>
                <a:gd name="connsiteX41" fmla="*/ 117762 w 1371747"/>
                <a:gd name="connsiteY41" fmla="*/ 650082 h 900849"/>
                <a:gd name="connsiteX42" fmla="*/ 56340 w 1371747"/>
                <a:gd name="connsiteY42" fmla="*/ 650082 h 900849"/>
                <a:gd name="connsiteX43" fmla="*/ 76814 w 1371747"/>
                <a:gd name="connsiteY43" fmla="*/ 598897 h 900849"/>
                <a:gd name="connsiteX44" fmla="*/ 97288 w 1371747"/>
                <a:gd name="connsiteY44" fmla="*/ 639845 h 900849"/>
                <a:gd name="connsiteX45" fmla="*/ 168946 w 1371747"/>
                <a:gd name="connsiteY45" fmla="*/ 629608 h 900849"/>
                <a:gd name="connsiteX46" fmla="*/ 179183 w 1371747"/>
                <a:gd name="connsiteY46" fmla="*/ 660319 h 900849"/>
                <a:gd name="connsiteX47" fmla="*/ 220131 w 1371747"/>
                <a:gd name="connsiteY47" fmla="*/ 619371 h 900849"/>
                <a:gd name="connsiteX48" fmla="*/ 220131 w 1371747"/>
                <a:gd name="connsiteY48" fmla="*/ 578423 h 900849"/>
                <a:gd name="connsiteX49" fmla="*/ 209894 w 1371747"/>
                <a:gd name="connsiteY49" fmla="*/ 527239 h 900849"/>
                <a:gd name="connsiteX50" fmla="*/ 261079 w 1371747"/>
                <a:gd name="connsiteY50" fmla="*/ 527239 h 900849"/>
                <a:gd name="connsiteX51" fmla="*/ 291789 w 1371747"/>
                <a:gd name="connsiteY51" fmla="*/ 455580 h 900849"/>
                <a:gd name="connsiteX52" fmla="*/ 291789 w 1371747"/>
                <a:gd name="connsiteY52" fmla="*/ 414632 h 900849"/>
                <a:gd name="connsiteX53" fmla="*/ 240605 w 1371747"/>
                <a:gd name="connsiteY53" fmla="*/ 363448 h 900849"/>
                <a:gd name="connsiteX54" fmla="*/ 322500 w 1371747"/>
                <a:gd name="connsiteY54" fmla="*/ 322500 h 900849"/>
                <a:gd name="connsiteX55" fmla="*/ 312263 w 1371747"/>
                <a:gd name="connsiteY55" fmla="*/ 250842 h 900849"/>
                <a:gd name="connsiteX56" fmla="*/ 332737 w 1371747"/>
                <a:gd name="connsiteY56" fmla="*/ 209894 h 900849"/>
                <a:gd name="connsiteX57" fmla="*/ 312263 w 1371747"/>
                <a:gd name="connsiteY57" fmla="*/ 179183 h 900849"/>
                <a:gd name="connsiteX58" fmla="*/ 342974 w 1371747"/>
                <a:gd name="connsiteY58" fmla="*/ 168946 h 900849"/>
                <a:gd name="connsiteX59" fmla="*/ 332737 w 1371747"/>
                <a:gd name="connsiteY59" fmla="*/ 138236 h 900849"/>
                <a:gd name="connsiteX60" fmla="*/ 383922 w 1371747"/>
                <a:gd name="connsiteY60" fmla="*/ 117762 h 900849"/>
                <a:gd name="connsiteX61" fmla="*/ 404396 w 1371747"/>
                <a:gd name="connsiteY61" fmla="*/ 127999 h 900849"/>
                <a:gd name="connsiteX62" fmla="*/ 404396 w 1371747"/>
                <a:gd name="connsiteY62" fmla="*/ 158709 h 900849"/>
                <a:gd name="connsiteX63" fmla="*/ 414632 w 1371747"/>
                <a:gd name="connsiteY63" fmla="*/ 168946 h 900849"/>
                <a:gd name="connsiteX64" fmla="*/ 455580 w 1371747"/>
                <a:gd name="connsiteY64" fmla="*/ 189420 h 900849"/>
                <a:gd name="connsiteX65" fmla="*/ 455580 w 1371747"/>
                <a:gd name="connsiteY65" fmla="*/ 138236 h 900849"/>
                <a:gd name="connsiteX66" fmla="*/ 465817 w 1371747"/>
                <a:gd name="connsiteY66" fmla="*/ 138236 h 900849"/>
                <a:gd name="connsiteX67" fmla="*/ 445343 w 1371747"/>
                <a:gd name="connsiteY67" fmla="*/ 97288 h 900849"/>
                <a:gd name="connsiteX68" fmla="*/ 465817 w 1371747"/>
                <a:gd name="connsiteY68" fmla="*/ 66577 h 900849"/>
                <a:gd name="connsiteX69" fmla="*/ 445343 w 1371747"/>
                <a:gd name="connsiteY69" fmla="*/ 46103 h 900849"/>
                <a:gd name="connsiteX70" fmla="*/ 517002 w 1371747"/>
                <a:gd name="connsiteY70" fmla="*/ 15392 h 900849"/>
                <a:gd name="connsiteX71" fmla="*/ 537475 w 1371747"/>
                <a:gd name="connsiteY71" fmla="*/ 25629 h 900849"/>
                <a:gd name="connsiteX72" fmla="*/ 598897 w 1371747"/>
                <a:gd name="connsiteY72" fmla="*/ 15392 h 900849"/>
                <a:gd name="connsiteX73" fmla="*/ 619371 w 1371747"/>
                <a:gd name="connsiteY73" fmla="*/ 35866 h 900849"/>
                <a:gd name="connsiteX74" fmla="*/ 629608 w 1371747"/>
                <a:gd name="connsiteY74" fmla="*/ 15392 h 900849"/>
                <a:gd name="connsiteX75" fmla="*/ 691029 w 1371747"/>
                <a:gd name="connsiteY75" fmla="*/ 5156 h 900849"/>
                <a:gd name="connsiteX76" fmla="*/ 772925 w 1371747"/>
                <a:gd name="connsiteY76" fmla="*/ 46103 h 900849"/>
                <a:gd name="connsiteX77" fmla="*/ 762688 w 1371747"/>
                <a:gd name="connsiteY77" fmla="*/ 76814 h 900849"/>
                <a:gd name="connsiteX78" fmla="*/ 772925 w 1371747"/>
                <a:gd name="connsiteY78" fmla="*/ 76814 h 900849"/>
                <a:gd name="connsiteX79" fmla="*/ 854820 w 1371747"/>
                <a:gd name="connsiteY79" fmla="*/ 5156 h 900849"/>
                <a:gd name="connsiteX80" fmla="*/ 1090269 w 1371747"/>
                <a:gd name="connsiteY80" fmla="*/ 127999 h 900849"/>
                <a:gd name="connsiteX81" fmla="*/ 1182402 w 1371747"/>
                <a:gd name="connsiteY81" fmla="*/ 117762 h 900849"/>
                <a:gd name="connsiteX82" fmla="*/ 1325719 w 1371747"/>
                <a:gd name="connsiteY82" fmla="*/ 250842 h 900849"/>
                <a:gd name="connsiteX83" fmla="*/ 1315482 w 1371747"/>
                <a:gd name="connsiteY83" fmla="*/ 281552 h 900849"/>
                <a:gd name="connsiteX84" fmla="*/ 1305245 w 1371747"/>
                <a:gd name="connsiteY84" fmla="*/ 261079 h 900849"/>
                <a:gd name="connsiteX85" fmla="*/ 1315482 w 1371747"/>
                <a:gd name="connsiteY85" fmla="*/ 281552 h 900849"/>
                <a:gd name="connsiteX86" fmla="*/ 1295008 w 1371747"/>
                <a:gd name="connsiteY86" fmla="*/ 291789 h 900849"/>
                <a:gd name="connsiteX87" fmla="*/ 1305245 w 1371747"/>
                <a:gd name="connsiteY87" fmla="*/ 291789 h 900849"/>
                <a:gd name="connsiteX88" fmla="*/ 1274534 w 1371747"/>
                <a:gd name="connsiteY88" fmla="*/ 332737 h 900849"/>
                <a:gd name="connsiteX89" fmla="*/ 1325719 w 1371747"/>
                <a:gd name="connsiteY89" fmla="*/ 281552 h 900849"/>
                <a:gd name="connsiteX90" fmla="*/ 1366666 w 1371747"/>
                <a:gd name="connsiteY90" fmla="*/ 342974 h 900849"/>
                <a:gd name="connsiteX91" fmla="*/ 1335955 w 1371747"/>
                <a:gd name="connsiteY91" fmla="*/ 353211 h 900849"/>
                <a:gd name="connsiteX92" fmla="*/ 1356429 w 1371747"/>
                <a:gd name="connsiteY92" fmla="*/ 342974 h 900849"/>
                <a:gd name="connsiteX93" fmla="*/ 1366666 w 1371747"/>
                <a:gd name="connsiteY93" fmla="*/ 363448 h 900849"/>
                <a:gd name="connsiteX94" fmla="*/ 1366666 w 1371747"/>
                <a:gd name="connsiteY94" fmla="*/ 394159 h 900849"/>
                <a:gd name="connsiteX95" fmla="*/ 1346192 w 1371747"/>
                <a:gd name="connsiteY95" fmla="*/ 394159 h 900849"/>
                <a:gd name="connsiteX96" fmla="*/ 1356429 w 1371747"/>
                <a:gd name="connsiteY96" fmla="*/ 404396 h 900849"/>
                <a:gd name="connsiteX97" fmla="*/ 1346192 w 1371747"/>
                <a:gd name="connsiteY97" fmla="*/ 445343 h 900849"/>
                <a:gd name="connsiteX98" fmla="*/ 1325719 w 1371747"/>
                <a:gd name="connsiteY98" fmla="*/ 476054 h 900849"/>
                <a:gd name="connsiteX99" fmla="*/ 1008374 w 1371747"/>
                <a:gd name="connsiteY99" fmla="*/ 455580 h 900849"/>
                <a:gd name="connsiteX100" fmla="*/ 1018611 w 1371747"/>
                <a:gd name="connsiteY100" fmla="*/ 476054 h 900849"/>
                <a:gd name="connsiteX101" fmla="*/ 998137 w 1371747"/>
                <a:gd name="connsiteY101" fmla="*/ 527239 h 900849"/>
                <a:gd name="connsiteX102" fmla="*/ 957189 w 1371747"/>
                <a:gd name="connsiteY102" fmla="*/ 527239 h 900849"/>
                <a:gd name="connsiteX103" fmla="*/ 865057 w 1371747"/>
                <a:gd name="connsiteY103" fmla="*/ 414632 h 900849"/>
                <a:gd name="connsiteX104" fmla="*/ 803635 w 1371747"/>
                <a:gd name="connsiteY104" fmla="*/ 496528 h 900849"/>
                <a:gd name="connsiteX105" fmla="*/ 701266 w 1371747"/>
                <a:gd name="connsiteY105" fmla="*/ 568186 h 900849"/>
                <a:gd name="connsiteX106" fmla="*/ 598897 w 1371747"/>
                <a:gd name="connsiteY106" fmla="*/ 547712 h 900849"/>
                <a:gd name="connsiteX107" fmla="*/ 557949 w 1371747"/>
                <a:gd name="connsiteY107" fmla="*/ 598897 h 900849"/>
                <a:gd name="connsiteX108" fmla="*/ 557949 w 1371747"/>
                <a:gd name="connsiteY108" fmla="*/ 609134 h 900849"/>
                <a:gd name="connsiteX109" fmla="*/ 506765 w 1371747"/>
                <a:gd name="connsiteY109" fmla="*/ 650082 h 900849"/>
                <a:gd name="connsiteX110" fmla="*/ 486291 w 1371747"/>
                <a:gd name="connsiteY110" fmla="*/ 691029 h 900849"/>
                <a:gd name="connsiteX111" fmla="*/ 404396 w 1371747"/>
                <a:gd name="connsiteY111" fmla="*/ 742214 h 900849"/>
                <a:gd name="connsiteX112" fmla="*/ 363448 w 1371747"/>
                <a:gd name="connsiteY112" fmla="*/ 731977 h 900849"/>
                <a:gd name="connsiteX113" fmla="*/ 342974 w 1371747"/>
                <a:gd name="connsiteY113" fmla="*/ 762688 h 900849"/>
                <a:gd name="connsiteX114" fmla="*/ 312263 w 1371747"/>
                <a:gd name="connsiteY114" fmla="*/ 731977 h 900849"/>
                <a:gd name="connsiteX115" fmla="*/ 220131 w 1371747"/>
                <a:gd name="connsiteY115" fmla="*/ 742214 h 900849"/>
                <a:gd name="connsiteX116" fmla="*/ 220131 w 1371747"/>
                <a:gd name="connsiteY116" fmla="*/ 762688 h 900849"/>
                <a:gd name="connsiteX117" fmla="*/ 199657 w 1371747"/>
                <a:gd name="connsiteY117" fmla="*/ 772925 h 900849"/>
                <a:gd name="connsiteX118" fmla="*/ 220131 w 1371747"/>
                <a:gd name="connsiteY118" fmla="*/ 783162 h 900849"/>
                <a:gd name="connsiteX119" fmla="*/ 179183 w 1371747"/>
                <a:gd name="connsiteY119" fmla="*/ 834346 h 900849"/>
                <a:gd name="connsiteX120" fmla="*/ 148472 w 1371747"/>
                <a:gd name="connsiteY120" fmla="*/ 844583 h 900849"/>
                <a:gd name="connsiteX121" fmla="*/ 168946 w 1371747"/>
                <a:gd name="connsiteY121" fmla="*/ 895768 h 900849"/>
                <a:gd name="connsiteX122" fmla="*/ 66577 w 1371747"/>
                <a:gd name="connsiteY122" fmla="*/ 854820 h 900849"/>
                <a:gd name="connsiteX123" fmla="*/ 66577 w 1371747"/>
                <a:gd name="connsiteY123" fmla="*/ 834346 h 900849"/>
                <a:gd name="connsiteX124" fmla="*/ 35866 w 1371747"/>
                <a:gd name="connsiteY124" fmla="*/ 834346 h 900849"/>
                <a:gd name="connsiteX125" fmla="*/ 5156 w 1371747"/>
                <a:gd name="connsiteY125" fmla="*/ 752451 h 900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</a:cxnLst>
              <a:rect l="l" t="t" r="r" b="b"/>
              <a:pathLst>
                <a:path w="1371747" h="900849">
                  <a:moveTo>
                    <a:pt x="312263" y="711503"/>
                  </a:moveTo>
                  <a:lnTo>
                    <a:pt x="342974" y="721740"/>
                  </a:lnTo>
                  <a:lnTo>
                    <a:pt x="373685" y="691029"/>
                  </a:lnTo>
                  <a:lnTo>
                    <a:pt x="353211" y="670556"/>
                  </a:lnTo>
                  <a:lnTo>
                    <a:pt x="312263" y="711503"/>
                  </a:lnTo>
                  <a:moveTo>
                    <a:pt x="506765" y="271316"/>
                  </a:moveTo>
                  <a:lnTo>
                    <a:pt x="517002" y="342974"/>
                  </a:lnTo>
                  <a:lnTo>
                    <a:pt x="547712" y="342974"/>
                  </a:lnTo>
                  <a:lnTo>
                    <a:pt x="537475" y="322500"/>
                  </a:lnTo>
                  <a:lnTo>
                    <a:pt x="547712" y="312263"/>
                  </a:lnTo>
                  <a:lnTo>
                    <a:pt x="506765" y="271316"/>
                  </a:lnTo>
                  <a:moveTo>
                    <a:pt x="476054" y="189420"/>
                  </a:moveTo>
                  <a:lnTo>
                    <a:pt x="496528" y="230368"/>
                  </a:lnTo>
                  <a:lnTo>
                    <a:pt x="527239" y="179183"/>
                  </a:lnTo>
                  <a:lnTo>
                    <a:pt x="517002" y="158709"/>
                  </a:lnTo>
                  <a:lnTo>
                    <a:pt x="486291" y="148472"/>
                  </a:lnTo>
                  <a:lnTo>
                    <a:pt x="486291" y="199657"/>
                  </a:lnTo>
                  <a:lnTo>
                    <a:pt x="476054" y="189420"/>
                  </a:lnTo>
                  <a:moveTo>
                    <a:pt x="353211" y="302026"/>
                  </a:moveTo>
                  <a:lnTo>
                    <a:pt x="414632" y="435106"/>
                  </a:lnTo>
                  <a:lnTo>
                    <a:pt x="342974" y="476054"/>
                  </a:lnTo>
                  <a:lnTo>
                    <a:pt x="342974" y="517002"/>
                  </a:lnTo>
                  <a:lnTo>
                    <a:pt x="373685" y="527239"/>
                  </a:lnTo>
                  <a:lnTo>
                    <a:pt x="424869" y="486291"/>
                  </a:lnTo>
                  <a:lnTo>
                    <a:pt x="445343" y="517002"/>
                  </a:lnTo>
                  <a:lnTo>
                    <a:pt x="465817" y="506765"/>
                  </a:lnTo>
                  <a:lnTo>
                    <a:pt x="455580" y="486291"/>
                  </a:lnTo>
                  <a:lnTo>
                    <a:pt x="465817" y="486291"/>
                  </a:lnTo>
                  <a:lnTo>
                    <a:pt x="455580" y="455580"/>
                  </a:lnTo>
                  <a:lnTo>
                    <a:pt x="465817" y="455580"/>
                  </a:lnTo>
                  <a:lnTo>
                    <a:pt x="476054" y="363448"/>
                  </a:lnTo>
                  <a:lnTo>
                    <a:pt x="455580" y="312263"/>
                  </a:lnTo>
                  <a:lnTo>
                    <a:pt x="445343" y="312263"/>
                  </a:lnTo>
                  <a:lnTo>
                    <a:pt x="465817" y="261079"/>
                  </a:lnTo>
                  <a:lnTo>
                    <a:pt x="445343" y="250842"/>
                  </a:lnTo>
                  <a:lnTo>
                    <a:pt x="424869" y="291789"/>
                  </a:lnTo>
                  <a:lnTo>
                    <a:pt x="414632" y="281552"/>
                  </a:lnTo>
                  <a:lnTo>
                    <a:pt x="394159" y="312263"/>
                  </a:lnTo>
                  <a:lnTo>
                    <a:pt x="353211" y="302026"/>
                  </a:lnTo>
                  <a:moveTo>
                    <a:pt x="5156" y="752451"/>
                  </a:moveTo>
                  <a:lnTo>
                    <a:pt x="138236" y="680792"/>
                  </a:lnTo>
                  <a:lnTo>
                    <a:pt x="117762" y="650082"/>
                  </a:lnTo>
                  <a:lnTo>
                    <a:pt x="56340" y="650082"/>
                  </a:lnTo>
                  <a:lnTo>
                    <a:pt x="76814" y="598897"/>
                  </a:lnTo>
                  <a:lnTo>
                    <a:pt x="97288" y="639845"/>
                  </a:lnTo>
                  <a:lnTo>
                    <a:pt x="168946" y="629608"/>
                  </a:lnTo>
                  <a:lnTo>
                    <a:pt x="179183" y="660319"/>
                  </a:lnTo>
                  <a:lnTo>
                    <a:pt x="220131" y="619371"/>
                  </a:lnTo>
                  <a:lnTo>
                    <a:pt x="220131" y="578423"/>
                  </a:lnTo>
                  <a:lnTo>
                    <a:pt x="209894" y="527239"/>
                  </a:lnTo>
                  <a:lnTo>
                    <a:pt x="261079" y="527239"/>
                  </a:lnTo>
                  <a:lnTo>
                    <a:pt x="291789" y="455580"/>
                  </a:lnTo>
                  <a:lnTo>
                    <a:pt x="291789" y="414632"/>
                  </a:lnTo>
                  <a:lnTo>
                    <a:pt x="240605" y="363448"/>
                  </a:lnTo>
                  <a:lnTo>
                    <a:pt x="322500" y="322500"/>
                  </a:lnTo>
                  <a:lnTo>
                    <a:pt x="312263" y="250842"/>
                  </a:lnTo>
                  <a:lnTo>
                    <a:pt x="332737" y="209894"/>
                  </a:lnTo>
                  <a:lnTo>
                    <a:pt x="312263" y="179183"/>
                  </a:lnTo>
                  <a:lnTo>
                    <a:pt x="342974" y="168946"/>
                  </a:lnTo>
                  <a:lnTo>
                    <a:pt x="332737" y="138236"/>
                  </a:lnTo>
                  <a:lnTo>
                    <a:pt x="383922" y="117762"/>
                  </a:lnTo>
                  <a:lnTo>
                    <a:pt x="404396" y="127999"/>
                  </a:lnTo>
                  <a:lnTo>
                    <a:pt x="404396" y="158709"/>
                  </a:lnTo>
                  <a:lnTo>
                    <a:pt x="414632" y="168946"/>
                  </a:lnTo>
                  <a:lnTo>
                    <a:pt x="455580" y="189420"/>
                  </a:lnTo>
                  <a:lnTo>
                    <a:pt x="455580" y="138236"/>
                  </a:lnTo>
                  <a:lnTo>
                    <a:pt x="465817" y="138236"/>
                  </a:lnTo>
                  <a:lnTo>
                    <a:pt x="445343" y="97288"/>
                  </a:lnTo>
                  <a:lnTo>
                    <a:pt x="465817" y="66577"/>
                  </a:lnTo>
                  <a:lnTo>
                    <a:pt x="445343" y="46103"/>
                  </a:lnTo>
                  <a:lnTo>
                    <a:pt x="517002" y="15392"/>
                  </a:lnTo>
                  <a:lnTo>
                    <a:pt x="537475" y="25629"/>
                  </a:lnTo>
                  <a:lnTo>
                    <a:pt x="598897" y="15392"/>
                  </a:lnTo>
                  <a:lnTo>
                    <a:pt x="619371" y="35866"/>
                  </a:lnTo>
                  <a:lnTo>
                    <a:pt x="629608" y="15392"/>
                  </a:lnTo>
                  <a:lnTo>
                    <a:pt x="691029" y="5156"/>
                  </a:lnTo>
                  <a:lnTo>
                    <a:pt x="772925" y="46103"/>
                  </a:lnTo>
                  <a:lnTo>
                    <a:pt x="762688" y="76814"/>
                  </a:lnTo>
                  <a:lnTo>
                    <a:pt x="772925" y="76814"/>
                  </a:lnTo>
                  <a:lnTo>
                    <a:pt x="854820" y="5156"/>
                  </a:lnTo>
                  <a:lnTo>
                    <a:pt x="1090269" y="127999"/>
                  </a:lnTo>
                  <a:lnTo>
                    <a:pt x="1182402" y="117762"/>
                  </a:lnTo>
                  <a:lnTo>
                    <a:pt x="1325719" y="250842"/>
                  </a:lnTo>
                  <a:lnTo>
                    <a:pt x="1315482" y="281552"/>
                  </a:lnTo>
                  <a:lnTo>
                    <a:pt x="1305245" y="261079"/>
                  </a:lnTo>
                  <a:lnTo>
                    <a:pt x="1315482" y="281552"/>
                  </a:lnTo>
                  <a:lnTo>
                    <a:pt x="1295008" y="291789"/>
                  </a:lnTo>
                  <a:lnTo>
                    <a:pt x="1305245" y="291789"/>
                  </a:lnTo>
                  <a:lnTo>
                    <a:pt x="1274534" y="332737"/>
                  </a:lnTo>
                  <a:lnTo>
                    <a:pt x="1325719" y="281552"/>
                  </a:lnTo>
                  <a:lnTo>
                    <a:pt x="1366666" y="342974"/>
                  </a:lnTo>
                  <a:lnTo>
                    <a:pt x="1335955" y="353211"/>
                  </a:lnTo>
                  <a:lnTo>
                    <a:pt x="1356429" y="342974"/>
                  </a:lnTo>
                  <a:lnTo>
                    <a:pt x="1366666" y="363448"/>
                  </a:lnTo>
                  <a:lnTo>
                    <a:pt x="1366666" y="394159"/>
                  </a:lnTo>
                  <a:lnTo>
                    <a:pt x="1346192" y="394159"/>
                  </a:lnTo>
                  <a:lnTo>
                    <a:pt x="1356429" y="404396"/>
                  </a:lnTo>
                  <a:lnTo>
                    <a:pt x="1346192" y="445343"/>
                  </a:lnTo>
                  <a:lnTo>
                    <a:pt x="1325719" y="476054"/>
                  </a:lnTo>
                  <a:lnTo>
                    <a:pt x="1008374" y="455580"/>
                  </a:lnTo>
                  <a:lnTo>
                    <a:pt x="1018611" y="476054"/>
                  </a:lnTo>
                  <a:lnTo>
                    <a:pt x="998137" y="527239"/>
                  </a:lnTo>
                  <a:lnTo>
                    <a:pt x="957189" y="527239"/>
                  </a:lnTo>
                  <a:lnTo>
                    <a:pt x="865057" y="414632"/>
                  </a:lnTo>
                  <a:lnTo>
                    <a:pt x="803635" y="496528"/>
                  </a:lnTo>
                  <a:lnTo>
                    <a:pt x="701266" y="568186"/>
                  </a:lnTo>
                  <a:lnTo>
                    <a:pt x="598897" y="547712"/>
                  </a:lnTo>
                  <a:lnTo>
                    <a:pt x="557949" y="598897"/>
                  </a:lnTo>
                  <a:lnTo>
                    <a:pt x="557949" y="609134"/>
                  </a:lnTo>
                  <a:lnTo>
                    <a:pt x="506765" y="650082"/>
                  </a:lnTo>
                  <a:lnTo>
                    <a:pt x="486291" y="691029"/>
                  </a:lnTo>
                  <a:lnTo>
                    <a:pt x="404396" y="742214"/>
                  </a:lnTo>
                  <a:lnTo>
                    <a:pt x="363448" y="731977"/>
                  </a:lnTo>
                  <a:lnTo>
                    <a:pt x="342974" y="762688"/>
                  </a:lnTo>
                  <a:lnTo>
                    <a:pt x="312263" y="731977"/>
                  </a:lnTo>
                  <a:lnTo>
                    <a:pt x="220131" y="742214"/>
                  </a:lnTo>
                  <a:lnTo>
                    <a:pt x="220131" y="762688"/>
                  </a:lnTo>
                  <a:lnTo>
                    <a:pt x="199657" y="772925"/>
                  </a:lnTo>
                  <a:lnTo>
                    <a:pt x="220131" y="783162"/>
                  </a:lnTo>
                  <a:lnTo>
                    <a:pt x="179183" y="834346"/>
                  </a:lnTo>
                  <a:lnTo>
                    <a:pt x="148472" y="844583"/>
                  </a:lnTo>
                  <a:lnTo>
                    <a:pt x="168946" y="895768"/>
                  </a:lnTo>
                  <a:lnTo>
                    <a:pt x="66577" y="854820"/>
                  </a:lnTo>
                  <a:lnTo>
                    <a:pt x="66577" y="834346"/>
                  </a:lnTo>
                  <a:lnTo>
                    <a:pt x="35866" y="834346"/>
                  </a:lnTo>
                  <a:lnTo>
                    <a:pt x="5156" y="752451"/>
                  </a:lnTo>
                </a:path>
              </a:pathLst>
            </a:custGeom>
            <a:solidFill>
              <a:srgbClr val="FE5B5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9" name="Полилиния: фигура 8">
              <a:extLst>
                <a:ext uri="{FF2B5EF4-FFF2-40B4-BE49-F238E27FC236}">
                  <a16:creationId xmlns:a16="http://schemas.microsoft.com/office/drawing/2014/main" id="{97A7071D-89CB-477D-ADBE-48A4190E74DA}"/>
                </a:ext>
              </a:extLst>
            </p:cNvPr>
            <p:cNvSpPr/>
            <p:nvPr/>
          </p:nvSpPr>
          <p:spPr>
            <a:xfrm rot="21196350">
              <a:off x="6287051" y="1586183"/>
              <a:ext cx="163791" cy="286634"/>
            </a:xfrm>
            <a:custGeom>
              <a:avLst/>
              <a:gdLst>
                <a:gd name="connsiteX0" fmla="*/ 5156 w 163790"/>
                <a:gd name="connsiteY0" fmla="*/ 230368 h 286633"/>
                <a:gd name="connsiteX1" fmla="*/ 25629 w 163790"/>
                <a:gd name="connsiteY1" fmla="*/ 179183 h 286633"/>
                <a:gd name="connsiteX2" fmla="*/ 35866 w 163790"/>
                <a:gd name="connsiteY2" fmla="*/ 199657 h 286633"/>
                <a:gd name="connsiteX3" fmla="*/ 76814 w 163790"/>
                <a:gd name="connsiteY3" fmla="*/ 148472 h 286633"/>
                <a:gd name="connsiteX4" fmla="*/ 76814 w 163790"/>
                <a:gd name="connsiteY4" fmla="*/ 117762 h 286633"/>
                <a:gd name="connsiteX5" fmla="*/ 66577 w 163790"/>
                <a:gd name="connsiteY5" fmla="*/ 117762 h 286633"/>
                <a:gd name="connsiteX6" fmla="*/ 76814 w 163790"/>
                <a:gd name="connsiteY6" fmla="*/ 107525 h 286633"/>
                <a:gd name="connsiteX7" fmla="*/ 66577 w 163790"/>
                <a:gd name="connsiteY7" fmla="*/ 76814 h 286633"/>
                <a:gd name="connsiteX8" fmla="*/ 97288 w 163790"/>
                <a:gd name="connsiteY8" fmla="*/ 66577 h 286633"/>
                <a:gd name="connsiteX9" fmla="*/ 97288 w 163790"/>
                <a:gd name="connsiteY9" fmla="*/ 35866 h 286633"/>
                <a:gd name="connsiteX10" fmla="*/ 127999 w 163790"/>
                <a:gd name="connsiteY10" fmla="*/ 5156 h 286633"/>
                <a:gd name="connsiteX11" fmla="*/ 158709 w 163790"/>
                <a:gd name="connsiteY11" fmla="*/ 25629 h 286633"/>
                <a:gd name="connsiteX12" fmla="*/ 107525 w 163790"/>
                <a:gd name="connsiteY12" fmla="*/ 97288 h 286633"/>
                <a:gd name="connsiteX13" fmla="*/ 127999 w 163790"/>
                <a:gd name="connsiteY13" fmla="*/ 148472 h 286633"/>
                <a:gd name="connsiteX14" fmla="*/ 87051 w 163790"/>
                <a:gd name="connsiteY14" fmla="*/ 148472 h 286633"/>
                <a:gd name="connsiteX15" fmla="*/ 107525 w 163790"/>
                <a:gd name="connsiteY15" fmla="*/ 189420 h 286633"/>
                <a:gd name="connsiteX16" fmla="*/ 76814 w 163790"/>
                <a:gd name="connsiteY16" fmla="*/ 220131 h 286633"/>
                <a:gd name="connsiteX17" fmla="*/ 97288 w 163790"/>
                <a:gd name="connsiteY17" fmla="*/ 230368 h 286633"/>
                <a:gd name="connsiteX18" fmla="*/ 25629 w 163790"/>
                <a:gd name="connsiteY18" fmla="*/ 281552 h 286633"/>
                <a:gd name="connsiteX19" fmla="*/ 15392 w 163790"/>
                <a:gd name="connsiteY19" fmla="*/ 281552 h 286633"/>
                <a:gd name="connsiteX20" fmla="*/ 5156 w 163790"/>
                <a:gd name="connsiteY20" fmla="*/ 230368 h 286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63790" h="286633">
                  <a:moveTo>
                    <a:pt x="5156" y="230368"/>
                  </a:moveTo>
                  <a:lnTo>
                    <a:pt x="25629" y="179183"/>
                  </a:lnTo>
                  <a:lnTo>
                    <a:pt x="35866" y="199657"/>
                  </a:lnTo>
                  <a:lnTo>
                    <a:pt x="76814" y="148472"/>
                  </a:lnTo>
                  <a:lnTo>
                    <a:pt x="76814" y="117762"/>
                  </a:lnTo>
                  <a:lnTo>
                    <a:pt x="66577" y="117762"/>
                  </a:lnTo>
                  <a:lnTo>
                    <a:pt x="76814" y="107525"/>
                  </a:lnTo>
                  <a:lnTo>
                    <a:pt x="66577" y="76814"/>
                  </a:lnTo>
                  <a:lnTo>
                    <a:pt x="97288" y="66577"/>
                  </a:lnTo>
                  <a:lnTo>
                    <a:pt x="97288" y="35866"/>
                  </a:lnTo>
                  <a:lnTo>
                    <a:pt x="127999" y="5156"/>
                  </a:lnTo>
                  <a:lnTo>
                    <a:pt x="158709" y="25629"/>
                  </a:lnTo>
                  <a:lnTo>
                    <a:pt x="107525" y="97288"/>
                  </a:lnTo>
                  <a:lnTo>
                    <a:pt x="127999" y="148472"/>
                  </a:lnTo>
                  <a:lnTo>
                    <a:pt x="87051" y="148472"/>
                  </a:lnTo>
                  <a:lnTo>
                    <a:pt x="107525" y="189420"/>
                  </a:lnTo>
                  <a:lnTo>
                    <a:pt x="76814" y="220131"/>
                  </a:lnTo>
                  <a:lnTo>
                    <a:pt x="97288" y="230368"/>
                  </a:lnTo>
                  <a:lnTo>
                    <a:pt x="25629" y="281552"/>
                  </a:lnTo>
                  <a:lnTo>
                    <a:pt x="15392" y="281552"/>
                  </a:lnTo>
                  <a:lnTo>
                    <a:pt x="5156" y="230368"/>
                  </a:lnTo>
                </a:path>
              </a:pathLst>
            </a:custGeom>
            <a:solidFill>
              <a:srgbClr val="23B65F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0" name="Полилиния: фигура 9">
              <a:extLst>
                <a:ext uri="{FF2B5EF4-FFF2-40B4-BE49-F238E27FC236}">
                  <a16:creationId xmlns:a16="http://schemas.microsoft.com/office/drawing/2014/main" id="{FEEB2C4A-AF39-478C-A525-2B695F060814}"/>
                </a:ext>
              </a:extLst>
            </p:cNvPr>
            <p:cNvSpPr/>
            <p:nvPr/>
          </p:nvSpPr>
          <p:spPr>
            <a:xfrm rot="21196350">
              <a:off x="6750587" y="998023"/>
              <a:ext cx="1105588" cy="982745"/>
            </a:xfrm>
            <a:custGeom>
              <a:avLst/>
              <a:gdLst>
                <a:gd name="connsiteX0" fmla="*/ 5156 w 1105587"/>
                <a:gd name="connsiteY0" fmla="*/ 967426 h 982744"/>
                <a:gd name="connsiteX1" fmla="*/ 87051 w 1105587"/>
                <a:gd name="connsiteY1" fmla="*/ 680792 h 982744"/>
                <a:gd name="connsiteX2" fmla="*/ 168946 w 1105587"/>
                <a:gd name="connsiteY2" fmla="*/ 701266 h 982744"/>
                <a:gd name="connsiteX3" fmla="*/ 199657 w 1105587"/>
                <a:gd name="connsiteY3" fmla="*/ 609134 h 982744"/>
                <a:gd name="connsiteX4" fmla="*/ 179183 w 1105587"/>
                <a:gd name="connsiteY4" fmla="*/ 609134 h 982744"/>
                <a:gd name="connsiteX5" fmla="*/ 179183 w 1105587"/>
                <a:gd name="connsiteY5" fmla="*/ 557949 h 982744"/>
                <a:gd name="connsiteX6" fmla="*/ 230368 w 1105587"/>
                <a:gd name="connsiteY6" fmla="*/ 557949 h 982744"/>
                <a:gd name="connsiteX7" fmla="*/ 240605 w 1105587"/>
                <a:gd name="connsiteY7" fmla="*/ 537476 h 982744"/>
                <a:gd name="connsiteX8" fmla="*/ 209894 w 1105587"/>
                <a:gd name="connsiteY8" fmla="*/ 486291 h 982744"/>
                <a:gd name="connsiteX9" fmla="*/ 312263 w 1105587"/>
                <a:gd name="connsiteY9" fmla="*/ 383922 h 982744"/>
                <a:gd name="connsiteX10" fmla="*/ 281552 w 1105587"/>
                <a:gd name="connsiteY10" fmla="*/ 322500 h 982744"/>
                <a:gd name="connsiteX11" fmla="*/ 332737 w 1105587"/>
                <a:gd name="connsiteY11" fmla="*/ 271316 h 982744"/>
                <a:gd name="connsiteX12" fmla="*/ 342974 w 1105587"/>
                <a:gd name="connsiteY12" fmla="*/ 240605 h 982744"/>
                <a:gd name="connsiteX13" fmla="*/ 394159 w 1105587"/>
                <a:gd name="connsiteY13" fmla="*/ 271316 h 982744"/>
                <a:gd name="connsiteX14" fmla="*/ 435106 w 1105587"/>
                <a:gd name="connsiteY14" fmla="*/ 220131 h 982744"/>
                <a:gd name="connsiteX15" fmla="*/ 455580 w 1105587"/>
                <a:gd name="connsiteY15" fmla="*/ 230368 h 982744"/>
                <a:gd name="connsiteX16" fmla="*/ 650082 w 1105587"/>
                <a:gd name="connsiteY16" fmla="*/ 25629 h 982744"/>
                <a:gd name="connsiteX17" fmla="*/ 711503 w 1105587"/>
                <a:gd name="connsiteY17" fmla="*/ 66577 h 982744"/>
                <a:gd name="connsiteX18" fmla="*/ 783162 w 1105587"/>
                <a:gd name="connsiteY18" fmla="*/ 5156 h 982744"/>
                <a:gd name="connsiteX19" fmla="*/ 824109 w 1105587"/>
                <a:gd name="connsiteY19" fmla="*/ 35866 h 982744"/>
                <a:gd name="connsiteX20" fmla="*/ 854820 w 1105587"/>
                <a:gd name="connsiteY20" fmla="*/ 25629 h 982744"/>
                <a:gd name="connsiteX21" fmla="*/ 865057 w 1105587"/>
                <a:gd name="connsiteY21" fmla="*/ 76814 h 982744"/>
                <a:gd name="connsiteX22" fmla="*/ 926478 w 1105587"/>
                <a:gd name="connsiteY22" fmla="*/ 76814 h 982744"/>
                <a:gd name="connsiteX23" fmla="*/ 936715 w 1105587"/>
                <a:gd name="connsiteY23" fmla="*/ 107525 h 982744"/>
                <a:gd name="connsiteX24" fmla="*/ 977663 w 1105587"/>
                <a:gd name="connsiteY24" fmla="*/ 127999 h 982744"/>
                <a:gd name="connsiteX25" fmla="*/ 987900 w 1105587"/>
                <a:gd name="connsiteY25" fmla="*/ 168946 h 982744"/>
                <a:gd name="connsiteX26" fmla="*/ 1039085 w 1105587"/>
                <a:gd name="connsiteY26" fmla="*/ 168946 h 982744"/>
                <a:gd name="connsiteX27" fmla="*/ 1080032 w 1105587"/>
                <a:gd name="connsiteY27" fmla="*/ 220131 h 982744"/>
                <a:gd name="connsiteX28" fmla="*/ 1059559 w 1105587"/>
                <a:gd name="connsiteY28" fmla="*/ 261079 h 982744"/>
                <a:gd name="connsiteX29" fmla="*/ 1110743 w 1105587"/>
                <a:gd name="connsiteY29" fmla="*/ 312263 h 982744"/>
                <a:gd name="connsiteX30" fmla="*/ 1039085 w 1105587"/>
                <a:gd name="connsiteY30" fmla="*/ 353211 h 982744"/>
                <a:gd name="connsiteX31" fmla="*/ 1039085 w 1105587"/>
                <a:gd name="connsiteY31" fmla="*/ 414632 h 982744"/>
                <a:gd name="connsiteX32" fmla="*/ 977663 w 1105587"/>
                <a:gd name="connsiteY32" fmla="*/ 476054 h 982744"/>
                <a:gd name="connsiteX33" fmla="*/ 977663 w 1105587"/>
                <a:gd name="connsiteY33" fmla="*/ 496528 h 982744"/>
                <a:gd name="connsiteX34" fmla="*/ 916242 w 1105587"/>
                <a:gd name="connsiteY34" fmla="*/ 476054 h 982744"/>
                <a:gd name="connsiteX35" fmla="*/ 885531 w 1105587"/>
                <a:gd name="connsiteY35" fmla="*/ 496528 h 982744"/>
                <a:gd name="connsiteX36" fmla="*/ 865057 w 1105587"/>
                <a:gd name="connsiteY36" fmla="*/ 527239 h 982744"/>
                <a:gd name="connsiteX37" fmla="*/ 885531 w 1105587"/>
                <a:gd name="connsiteY37" fmla="*/ 578423 h 982744"/>
                <a:gd name="connsiteX38" fmla="*/ 875294 w 1105587"/>
                <a:gd name="connsiteY38" fmla="*/ 578423 h 982744"/>
                <a:gd name="connsiteX39" fmla="*/ 895768 w 1105587"/>
                <a:gd name="connsiteY39" fmla="*/ 588660 h 982744"/>
                <a:gd name="connsiteX40" fmla="*/ 865057 w 1105587"/>
                <a:gd name="connsiteY40" fmla="*/ 670556 h 982744"/>
                <a:gd name="connsiteX41" fmla="*/ 885531 w 1105587"/>
                <a:gd name="connsiteY41" fmla="*/ 680792 h 982744"/>
                <a:gd name="connsiteX42" fmla="*/ 875294 w 1105587"/>
                <a:gd name="connsiteY42" fmla="*/ 701266 h 982744"/>
                <a:gd name="connsiteX43" fmla="*/ 854820 w 1105587"/>
                <a:gd name="connsiteY43" fmla="*/ 711503 h 982744"/>
                <a:gd name="connsiteX44" fmla="*/ 834346 w 1105587"/>
                <a:gd name="connsiteY44" fmla="*/ 680792 h 982744"/>
                <a:gd name="connsiteX45" fmla="*/ 803636 w 1105587"/>
                <a:gd name="connsiteY45" fmla="*/ 701266 h 982744"/>
                <a:gd name="connsiteX46" fmla="*/ 772925 w 1105587"/>
                <a:gd name="connsiteY46" fmla="*/ 670556 h 982744"/>
                <a:gd name="connsiteX47" fmla="*/ 783162 w 1105587"/>
                <a:gd name="connsiteY47" fmla="*/ 701266 h 982744"/>
                <a:gd name="connsiteX48" fmla="*/ 772925 w 1105587"/>
                <a:gd name="connsiteY48" fmla="*/ 752451 h 982744"/>
                <a:gd name="connsiteX49" fmla="*/ 793399 w 1105587"/>
                <a:gd name="connsiteY49" fmla="*/ 772925 h 982744"/>
                <a:gd name="connsiteX50" fmla="*/ 793399 w 1105587"/>
                <a:gd name="connsiteY50" fmla="*/ 803636 h 982744"/>
                <a:gd name="connsiteX51" fmla="*/ 701266 w 1105587"/>
                <a:gd name="connsiteY51" fmla="*/ 834346 h 982744"/>
                <a:gd name="connsiteX52" fmla="*/ 680792 w 1105587"/>
                <a:gd name="connsiteY52" fmla="*/ 875294 h 982744"/>
                <a:gd name="connsiteX53" fmla="*/ 629608 w 1105587"/>
                <a:gd name="connsiteY53" fmla="*/ 854820 h 982744"/>
                <a:gd name="connsiteX54" fmla="*/ 619371 w 1105587"/>
                <a:gd name="connsiteY54" fmla="*/ 885531 h 982744"/>
                <a:gd name="connsiteX55" fmla="*/ 568186 w 1105587"/>
                <a:gd name="connsiteY55" fmla="*/ 895768 h 982744"/>
                <a:gd name="connsiteX56" fmla="*/ 465817 w 1105587"/>
                <a:gd name="connsiteY56" fmla="*/ 875294 h 982744"/>
                <a:gd name="connsiteX57" fmla="*/ 435106 w 1105587"/>
                <a:gd name="connsiteY57" fmla="*/ 926479 h 982744"/>
                <a:gd name="connsiteX58" fmla="*/ 179183 w 1105587"/>
                <a:gd name="connsiteY58" fmla="*/ 946952 h 982744"/>
                <a:gd name="connsiteX59" fmla="*/ 35866 w 1105587"/>
                <a:gd name="connsiteY59" fmla="*/ 987900 h 982744"/>
                <a:gd name="connsiteX60" fmla="*/ 5156 w 1105587"/>
                <a:gd name="connsiteY60" fmla="*/ 967426 h 98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1105587" h="982744">
                  <a:moveTo>
                    <a:pt x="5156" y="967426"/>
                  </a:moveTo>
                  <a:lnTo>
                    <a:pt x="87051" y="680792"/>
                  </a:lnTo>
                  <a:lnTo>
                    <a:pt x="168946" y="701266"/>
                  </a:lnTo>
                  <a:lnTo>
                    <a:pt x="199657" y="609134"/>
                  </a:lnTo>
                  <a:lnTo>
                    <a:pt x="179183" y="609134"/>
                  </a:lnTo>
                  <a:lnTo>
                    <a:pt x="179183" y="557949"/>
                  </a:lnTo>
                  <a:lnTo>
                    <a:pt x="230368" y="557949"/>
                  </a:lnTo>
                  <a:lnTo>
                    <a:pt x="240605" y="537476"/>
                  </a:lnTo>
                  <a:lnTo>
                    <a:pt x="209894" y="486291"/>
                  </a:lnTo>
                  <a:lnTo>
                    <a:pt x="312263" y="383922"/>
                  </a:lnTo>
                  <a:lnTo>
                    <a:pt x="281552" y="322500"/>
                  </a:lnTo>
                  <a:lnTo>
                    <a:pt x="332737" y="271316"/>
                  </a:lnTo>
                  <a:lnTo>
                    <a:pt x="342974" y="240605"/>
                  </a:lnTo>
                  <a:lnTo>
                    <a:pt x="394159" y="271316"/>
                  </a:lnTo>
                  <a:lnTo>
                    <a:pt x="435106" y="220131"/>
                  </a:lnTo>
                  <a:lnTo>
                    <a:pt x="455580" y="230368"/>
                  </a:lnTo>
                  <a:lnTo>
                    <a:pt x="650082" y="25629"/>
                  </a:lnTo>
                  <a:lnTo>
                    <a:pt x="711503" y="66577"/>
                  </a:lnTo>
                  <a:lnTo>
                    <a:pt x="783162" y="5156"/>
                  </a:lnTo>
                  <a:lnTo>
                    <a:pt x="824109" y="35866"/>
                  </a:lnTo>
                  <a:lnTo>
                    <a:pt x="854820" y="25629"/>
                  </a:lnTo>
                  <a:lnTo>
                    <a:pt x="865057" y="76814"/>
                  </a:lnTo>
                  <a:lnTo>
                    <a:pt x="926478" y="76814"/>
                  </a:lnTo>
                  <a:lnTo>
                    <a:pt x="936715" y="107525"/>
                  </a:lnTo>
                  <a:lnTo>
                    <a:pt x="977663" y="127999"/>
                  </a:lnTo>
                  <a:lnTo>
                    <a:pt x="987900" y="168946"/>
                  </a:lnTo>
                  <a:lnTo>
                    <a:pt x="1039085" y="168946"/>
                  </a:lnTo>
                  <a:lnTo>
                    <a:pt x="1080032" y="220131"/>
                  </a:lnTo>
                  <a:lnTo>
                    <a:pt x="1059559" y="261079"/>
                  </a:lnTo>
                  <a:lnTo>
                    <a:pt x="1110743" y="312263"/>
                  </a:lnTo>
                  <a:lnTo>
                    <a:pt x="1039085" y="353211"/>
                  </a:lnTo>
                  <a:lnTo>
                    <a:pt x="1039085" y="414632"/>
                  </a:lnTo>
                  <a:lnTo>
                    <a:pt x="977663" y="476054"/>
                  </a:lnTo>
                  <a:lnTo>
                    <a:pt x="977663" y="496528"/>
                  </a:lnTo>
                  <a:lnTo>
                    <a:pt x="916242" y="476054"/>
                  </a:lnTo>
                  <a:lnTo>
                    <a:pt x="885531" y="496528"/>
                  </a:lnTo>
                  <a:lnTo>
                    <a:pt x="865057" y="527239"/>
                  </a:lnTo>
                  <a:lnTo>
                    <a:pt x="885531" y="578423"/>
                  </a:lnTo>
                  <a:lnTo>
                    <a:pt x="875294" y="578423"/>
                  </a:lnTo>
                  <a:lnTo>
                    <a:pt x="895768" y="588660"/>
                  </a:lnTo>
                  <a:lnTo>
                    <a:pt x="865057" y="670556"/>
                  </a:lnTo>
                  <a:lnTo>
                    <a:pt x="885531" y="680792"/>
                  </a:lnTo>
                  <a:lnTo>
                    <a:pt x="875294" y="701266"/>
                  </a:lnTo>
                  <a:lnTo>
                    <a:pt x="854820" y="711503"/>
                  </a:lnTo>
                  <a:lnTo>
                    <a:pt x="834346" y="680792"/>
                  </a:lnTo>
                  <a:lnTo>
                    <a:pt x="803636" y="701266"/>
                  </a:lnTo>
                  <a:lnTo>
                    <a:pt x="772925" y="670556"/>
                  </a:lnTo>
                  <a:lnTo>
                    <a:pt x="783162" y="701266"/>
                  </a:lnTo>
                  <a:lnTo>
                    <a:pt x="772925" y="752451"/>
                  </a:lnTo>
                  <a:lnTo>
                    <a:pt x="793399" y="772925"/>
                  </a:lnTo>
                  <a:lnTo>
                    <a:pt x="793399" y="803636"/>
                  </a:lnTo>
                  <a:lnTo>
                    <a:pt x="701266" y="834346"/>
                  </a:lnTo>
                  <a:lnTo>
                    <a:pt x="680792" y="875294"/>
                  </a:lnTo>
                  <a:lnTo>
                    <a:pt x="629608" y="854820"/>
                  </a:lnTo>
                  <a:lnTo>
                    <a:pt x="619371" y="885531"/>
                  </a:lnTo>
                  <a:lnTo>
                    <a:pt x="568186" y="895768"/>
                  </a:lnTo>
                  <a:lnTo>
                    <a:pt x="465817" y="875294"/>
                  </a:lnTo>
                  <a:lnTo>
                    <a:pt x="435106" y="926479"/>
                  </a:lnTo>
                  <a:lnTo>
                    <a:pt x="179183" y="946952"/>
                  </a:lnTo>
                  <a:lnTo>
                    <a:pt x="35866" y="987900"/>
                  </a:lnTo>
                  <a:lnTo>
                    <a:pt x="5156" y="967426"/>
                  </a:lnTo>
                </a:path>
              </a:pathLst>
            </a:custGeom>
            <a:solidFill>
              <a:srgbClr val="FEFE5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1" name="Полилиния: фигура 10">
              <a:extLst>
                <a:ext uri="{FF2B5EF4-FFF2-40B4-BE49-F238E27FC236}">
                  <a16:creationId xmlns:a16="http://schemas.microsoft.com/office/drawing/2014/main" id="{84D00ACA-70FB-4053-869D-1F7B337BAF6F}"/>
                </a:ext>
              </a:extLst>
            </p:cNvPr>
            <p:cNvSpPr/>
            <p:nvPr/>
          </p:nvSpPr>
          <p:spPr>
            <a:xfrm rot="21196350">
              <a:off x="5423305" y="3130923"/>
              <a:ext cx="900849" cy="859901"/>
            </a:xfrm>
            <a:custGeom>
              <a:avLst/>
              <a:gdLst>
                <a:gd name="connsiteX0" fmla="*/ 5156 w 900849"/>
                <a:gd name="connsiteY0" fmla="*/ 46103 h 859901"/>
                <a:gd name="connsiteX1" fmla="*/ 66577 w 900849"/>
                <a:gd name="connsiteY1" fmla="*/ 25629 h 859901"/>
                <a:gd name="connsiteX2" fmla="*/ 107525 w 900849"/>
                <a:gd name="connsiteY2" fmla="*/ 46103 h 859901"/>
                <a:gd name="connsiteX3" fmla="*/ 148473 w 900849"/>
                <a:gd name="connsiteY3" fmla="*/ 107525 h 859901"/>
                <a:gd name="connsiteX4" fmla="*/ 168946 w 900849"/>
                <a:gd name="connsiteY4" fmla="*/ 66577 h 859901"/>
                <a:gd name="connsiteX5" fmla="*/ 168946 w 900849"/>
                <a:gd name="connsiteY5" fmla="*/ 35866 h 859901"/>
                <a:gd name="connsiteX6" fmla="*/ 199657 w 900849"/>
                <a:gd name="connsiteY6" fmla="*/ 5156 h 859901"/>
                <a:gd name="connsiteX7" fmla="*/ 261079 w 900849"/>
                <a:gd name="connsiteY7" fmla="*/ 107525 h 859901"/>
                <a:gd name="connsiteX8" fmla="*/ 281553 w 900849"/>
                <a:gd name="connsiteY8" fmla="*/ 107525 h 859901"/>
                <a:gd name="connsiteX9" fmla="*/ 312263 w 900849"/>
                <a:gd name="connsiteY9" fmla="*/ 158709 h 859901"/>
                <a:gd name="connsiteX10" fmla="*/ 291789 w 900849"/>
                <a:gd name="connsiteY10" fmla="*/ 189420 h 859901"/>
                <a:gd name="connsiteX11" fmla="*/ 342974 w 900849"/>
                <a:gd name="connsiteY11" fmla="*/ 189420 h 859901"/>
                <a:gd name="connsiteX12" fmla="*/ 373685 w 900849"/>
                <a:gd name="connsiteY12" fmla="*/ 271316 h 859901"/>
                <a:gd name="connsiteX13" fmla="*/ 394159 w 900849"/>
                <a:gd name="connsiteY13" fmla="*/ 250842 h 859901"/>
                <a:gd name="connsiteX14" fmla="*/ 476054 w 900849"/>
                <a:gd name="connsiteY14" fmla="*/ 199657 h 859901"/>
                <a:gd name="connsiteX15" fmla="*/ 568186 w 900849"/>
                <a:gd name="connsiteY15" fmla="*/ 250842 h 859901"/>
                <a:gd name="connsiteX16" fmla="*/ 588660 w 900849"/>
                <a:gd name="connsiteY16" fmla="*/ 230368 h 859901"/>
                <a:gd name="connsiteX17" fmla="*/ 588660 w 900849"/>
                <a:gd name="connsiteY17" fmla="*/ 209894 h 859901"/>
                <a:gd name="connsiteX18" fmla="*/ 670556 w 900849"/>
                <a:gd name="connsiteY18" fmla="*/ 189420 h 859901"/>
                <a:gd name="connsiteX19" fmla="*/ 670556 w 900849"/>
                <a:gd name="connsiteY19" fmla="*/ 240605 h 859901"/>
                <a:gd name="connsiteX20" fmla="*/ 824109 w 900849"/>
                <a:gd name="connsiteY20" fmla="*/ 363448 h 859901"/>
                <a:gd name="connsiteX21" fmla="*/ 783162 w 900849"/>
                <a:gd name="connsiteY21" fmla="*/ 455580 h 859901"/>
                <a:gd name="connsiteX22" fmla="*/ 783162 w 900849"/>
                <a:gd name="connsiteY22" fmla="*/ 506765 h 859901"/>
                <a:gd name="connsiteX23" fmla="*/ 844583 w 900849"/>
                <a:gd name="connsiteY23" fmla="*/ 465817 h 859901"/>
                <a:gd name="connsiteX24" fmla="*/ 895768 w 900849"/>
                <a:gd name="connsiteY24" fmla="*/ 517002 h 859901"/>
                <a:gd name="connsiteX25" fmla="*/ 895768 w 900849"/>
                <a:gd name="connsiteY25" fmla="*/ 578423 h 859901"/>
                <a:gd name="connsiteX26" fmla="*/ 885531 w 900849"/>
                <a:gd name="connsiteY26" fmla="*/ 598897 h 859901"/>
                <a:gd name="connsiteX27" fmla="*/ 865057 w 900849"/>
                <a:gd name="connsiteY27" fmla="*/ 578423 h 859901"/>
                <a:gd name="connsiteX28" fmla="*/ 803636 w 900849"/>
                <a:gd name="connsiteY28" fmla="*/ 609134 h 859901"/>
                <a:gd name="connsiteX29" fmla="*/ 824109 w 900849"/>
                <a:gd name="connsiteY29" fmla="*/ 680792 h 859901"/>
                <a:gd name="connsiteX30" fmla="*/ 824109 w 900849"/>
                <a:gd name="connsiteY30" fmla="*/ 721740 h 859901"/>
                <a:gd name="connsiteX31" fmla="*/ 783162 w 900849"/>
                <a:gd name="connsiteY31" fmla="*/ 762688 h 859901"/>
                <a:gd name="connsiteX32" fmla="*/ 772925 w 900849"/>
                <a:gd name="connsiteY32" fmla="*/ 731977 h 859901"/>
                <a:gd name="connsiteX33" fmla="*/ 701266 w 900849"/>
                <a:gd name="connsiteY33" fmla="*/ 742214 h 859901"/>
                <a:gd name="connsiteX34" fmla="*/ 680793 w 900849"/>
                <a:gd name="connsiteY34" fmla="*/ 701266 h 859901"/>
                <a:gd name="connsiteX35" fmla="*/ 660319 w 900849"/>
                <a:gd name="connsiteY35" fmla="*/ 752451 h 859901"/>
                <a:gd name="connsiteX36" fmla="*/ 721740 w 900849"/>
                <a:gd name="connsiteY36" fmla="*/ 752451 h 859901"/>
                <a:gd name="connsiteX37" fmla="*/ 742214 w 900849"/>
                <a:gd name="connsiteY37" fmla="*/ 783162 h 859901"/>
                <a:gd name="connsiteX38" fmla="*/ 609134 w 900849"/>
                <a:gd name="connsiteY38" fmla="*/ 854820 h 859901"/>
                <a:gd name="connsiteX39" fmla="*/ 568186 w 900849"/>
                <a:gd name="connsiteY39" fmla="*/ 752451 h 859901"/>
                <a:gd name="connsiteX40" fmla="*/ 517002 w 900849"/>
                <a:gd name="connsiteY40" fmla="*/ 772925 h 859901"/>
                <a:gd name="connsiteX41" fmla="*/ 476054 w 900849"/>
                <a:gd name="connsiteY41" fmla="*/ 670556 h 859901"/>
                <a:gd name="connsiteX42" fmla="*/ 424869 w 900849"/>
                <a:gd name="connsiteY42" fmla="*/ 691029 h 859901"/>
                <a:gd name="connsiteX43" fmla="*/ 404396 w 900849"/>
                <a:gd name="connsiteY43" fmla="*/ 650082 h 859901"/>
                <a:gd name="connsiteX44" fmla="*/ 322500 w 900849"/>
                <a:gd name="connsiteY44" fmla="*/ 691029 h 859901"/>
                <a:gd name="connsiteX45" fmla="*/ 148473 w 900849"/>
                <a:gd name="connsiteY45" fmla="*/ 291789 h 859901"/>
                <a:gd name="connsiteX46" fmla="*/ 117762 w 900849"/>
                <a:gd name="connsiteY46" fmla="*/ 302026 h 859901"/>
                <a:gd name="connsiteX47" fmla="*/ 5156 w 900849"/>
                <a:gd name="connsiteY47" fmla="*/ 46103 h 859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00849" h="859901">
                  <a:moveTo>
                    <a:pt x="5156" y="46103"/>
                  </a:moveTo>
                  <a:lnTo>
                    <a:pt x="66577" y="25629"/>
                  </a:lnTo>
                  <a:lnTo>
                    <a:pt x="107525" y="46103"/>
                  </a:lnTo>
                  <a:lnTo>
                    <a:pt x="148473" y="107525"/>
                  </a:lnTo>
                  <a:lnTo>
                    <a:pt x="168946" y="66577"/>
                  </a:lnTo>
                  <a:lnTo>
                    <a:pt x="168946" y="35866"/>
                  </a:lnTo>
                  <a:lnTo>
                    <a:pt x="199657" y="5156"/>
                  </a:lnTo>
                  <a:lnTo>
                    <a:pt x="261079" y="107525"/>
                  </a:lnTo>
                  <a:lnTo>
                    <a:pt x="281553" y="107525"/>
                  </a:lnTo>
                  <a:lnTo>
                    <a:pt x="312263" y="158709"/>
                  </a:lnTo>
                  <a:lnTo>
                    <a:pt x="291789" y="189420"/>
                  </a:lnTo>
                  <a:lnTo>
                    <a:pt x="342974" y="189420"/>
                  </a:lnTo>
                  <a:lnTo>
                    <a:pt x="373685" y="271316"/>
                  </a:lnTo>
                  <a:lnTo>
                    <a:pt x="394159" y="250842"/>
                  </a:lnTo>
                  <a:lnTo>
                    <a:pt x="476054" y="199657"/>
                  </a:lnTo>
                  <a:lnTo>
                    <a:pt x="568186" y="250842"/>
                  </a:lnTo>
                  <a:lnTo>
                    <a:pt x="588660" y="230368"/>
                  </a:lnTo>
                  <a:lnTo>
                    <a:pt x="588660" y="209894"/>
                  </a:lnTo>
                  <a:lnTo>
                    <a:pt x="670556" y="189420"/>
                  </a:lnTo>
                  <a:lnTo>
                    <a:pt x="670556" y="240605"/>
                  </a:lnTo>
                  <a:lnTo>
                    <a:pt x="824109" y="363448"/>
                  </a:lnTo>
                  <a:lnTo>
                    <a:pt x="783162" y="455580"/>
                  </a:lnTo>
                  <a:lnTo>
                    <a:pt x="783162" y="506765"/>
                  </a:lnTo>
                  <a:lnTo>
                    <a:pt x="844583" y="465817"/>
                  </a:lnTo>
                  <a:lnTo>
                    <a:pt x="895768" y="517002"/>
                  </a:lnTo>
                  <a:lnTo>
                    <a:pt x="895768" y="578423"/>
                  </a:lnTo>
                  <a:lnTo>
                    <a:pt x="885531" y="598897"/>
                  </a:lnTo>
                  <a:lnTo>
                    <a:pt x="865057" y="578423"/>
                  </a:lnTo>
                  <a:lnTo>
                    <a:pt x="803636" y="609134"/>
                  </a:lnTo>
                  <a:lnTo>
                    <a:pt x="824109" y="680792"/>
                  </a:lnTo>
                  <a:lnTo>
                    <a:pt x="824109" y="721740"/>
                  </a:lnTo>
                  <a:lnTo>
                    <a:pt x="783162" y="762688"/>
                  </a:lnTo>
                  <a:lnTo>
                    <a:pt x="772925" y="731977"/>
                  </a:lnTo>
                  <a:lnTo>
                    <a:pt x="701266" y="742214"/>
                  </a:lnTo>
                  <a:lnTo>
                    <a:pt x="680793" y="701266"/>
                  </a:lnTo>
                  <a:lnTo>
                    <a:pt x="660319" y="752451"/>
                  </a:lnTo>
                  <a:lnTo>
                    <a:pt x="721740" y="752451"/>
                  </a:lnTo>
                  <a:lnTo>
                    <a:pt x="742214" y="783162"/>
                  </a:lnTo>
                  <a:lnTo>
                    <a:pt x="609134" y="854820"/>
                  </a:lnTo>
                  <a:lnTo>
                    <a:pt x="568186" y="752451"/>
                  </a:lnTo>
                  <a:lnTo>
                    <a:pt x="517002" y="772925"/>
                  </a:lnTo>
                  <a:lnTo>
                    <a:pt x="476054" y="670556"/>
                  </a:lnTo>
                  <a:lnTo>
                    <a:pt x="424869" y="691029"/>
                  </a:lnTo>
                  <a:lnTo>
                    <a:pt x="404396" y="650082"/>
                  </a:lnTo>
                  <a:lnTo>
                    <a:pt x="322500" y="691029"/>
                  </a:lnTo>
                  <a:lnTo>
                    <a:pt x="148473" y="291789"/>
                  </a:lnTo>
                  <a:lnTo>
                    <a:pt x="117762" y="302026"/>
                  </a:lnTo>
                  <a:lnTo>
                    <a:pt x="5156" y="46103"/>
                  </a:lnTo>
                </a:path>
              </a:pathLst>
            </a:custGeom>
            <a:solidFill>
              <a:srgbClr val="23B65F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2" name="Полилиния: фигура 11">
              <a:extLst>
                <a:ext uri="{FF2B5EF4-FFF2-40B4-BE49-F238E27FC236}">
                  <a16:creationId xmlns:a16="http://schemas.microsoft.com/office/drawing/2014/main" id="{B05BE26A-0E79-4E34-8E8C-F98115316F67}"/>
                </a:ext>
              </a:extLst>
            </p:cNvPr>
            <p:cNvSpPr/>
            <p:nvPr/>
          </p:nvSpPr>
          <p:spPr>
            <a:xfrm rot="21196350">
              <a:off x="6431000" y="275260"/>
              <a:ext cx="675637" cy="1474117"/>
            </a:xfrm>
            <a:custGeom>
              <a:avLst/>
              <a:gdLst>
                <a:gd name="connsiteX0" fmla="*/ 5156 w 675636"/>
                <a:gd name="connsiteY0" fmla="*/ 76814 h 1474116"/>
                <a:gd name="connsiteX1" fmla="*/ 15392 w 675636"/>
                <a:gd name="connsiteY1" fmla="*/ 35866 h 1474116"/>
                <a:gd name="connsiteX2" fmla="*/ 46103 w 675636"/>
                <a:gd name="connsiteY2" fmla="*/ 35866 h 1474116"/>
                <a:gd name="connsiteX3" fmla="*/ 46103 w 675636"/>
                <a:gd name="connsiteY3" fmla="*/ 56340 h 1474116"/>
                <a:gd name="connsiteX4" fmla="*/ 66577 w 675636"/>
                <a:gd name="connsiteY4" fmla="*/ 56340 h 1474116"/>
                <a:gd name="connsiteX5" fmla="*/ 76814 w 675636"/>
                <a:gd name="connsiteY5" fmla="*/ 127999 h 1474116"/>
                <a:gd name="connsiteX6" fmla="*/ 117762 w 675636"/>
                <a:gd name="connsiteY6" fmla="*/ 127999 h 1474116"/>
                <a:gd name="connsiteX7" fmla="*/ 189420 w 675636"/>
                <a:gd name="connsiteY7" fmla="*/ 97288 h 1474116"/>
                <a:gd name="connsiteX8" fmla="*/ 240605 w 675636"/>
                <a:gd name="connsiteY8" fmla="*/ 46103 h 1474116"/>
                <a:gd name="connsiteX9" fmla="*/ 240605 w 675636"/>
                <a:gd name="connsiteY9" fmla="*/ 76814 h 1474116"/>
                <a:gd name="connsiteX10" fmla="*/ 261079 w 675636"/>
                <a:gd name="connsiteY10" fmla="*/ 87051 h 1474116"/>
                <a:gd name="connsiteX11" fmla="*/ 271316 w 675636"/>
                <a:gd name="connsiteY11" fmla="*/ 35866 h 1474116"/>
                <a:gd name="connsiteX12" fmla="*/ 302026 w 675636"/>
                <a:gd name="connsiteY12" fmla="*/ 5156 h 1474116"/>
                <a:gd name="connsiteX13" fmla="*/ 353211 w 675636"/>
                <a:gd name="connsiteY13" fmla="*/ 66577 h 1474116"/>
                <a:gd name="connsiteX14" fmla="*/ 394159 w 675636"/>
                <a:gd name="connsiteY14" fmla="*/ 35866 h 1474116"/>
                <a:gd name="connsiteX15" fmla="*/ 424869 w 675636"/>
                <a:gd name="connsiteY15" fmla="*/ 97288 h 1474116"/>
                <a:gd name="connsiteX16" fmla="*/ 414632 w 675636"/>
                <a:gd name="connsiteY16" fmla="*/ 97288 h 1474116"/>
                <a:gd name="connsiteX17" fmla="*/ 424869 w 675636"/>
                <a:gd name="connsiteY17" fmla="*/ 148472 h 1474116"/>
                <a:gd name="connsiteX18" fmla="*/ 465817 w 675636"/>
                <a:gd name="connsiteY18" fmla="*/ 168946 h 1474116"/>
                <a:gd name="connsiteX19" fmla="*/ 506765 w 675636"/>
                <a:gd name="connsiteY19" fmla="*/ 148472 h 1474116"/>
                <a:gd name="connsiteX20" fmla="*/ 517002 w 675636"/>
                <a:gd name="connsiteY20" fmla="*/ 117762 h 1474116"/>
                <a:gd name="connsiteX21" fmla="*/ 527239 w 675636"/>
                <a:gd name="connsiteY21" fmla="*/ 158709 h 1474116"/>
                <a:gd name="connsiteX22" fmla="*/ 527239 w 675636"/>
                <a:gd name="connsiteY22" fmla="*/ 179183 h 1474116"/>
                <a:gd name="connsiteX23" fmla="*/ 496528 w 675636"/>
                <a:gd name="connsiteY23" fmla="*/ 209894 h 1474116"/>
                <a:gd name="connsiteX24" fmla="*/ 486291 w 675636"/>
                <a:gd name="connsiteY24" fmla="*/ 291789 h 1474116"/>
                <a:gd name="connsiteX25" fmla="*/ 527239 w 675636"/>
                <a:gd name="connsiteY25" fmla="*/ 271316 h 1474116"/>
                <a:gd name="connsiteX26" fmla="*/ 517002 w 675636"/>
                <a:gd name="connsiteY26" fmla="*/ 322500 h 1474116"/>
                <a:gd name="connsiteX27" fmla="*/ 486291 w 675636"/>
                <a:gd name="connsiteY27" fmla="*/ 332737 h 1474116"/>
                <a:gd name="connsiteX28" fmla="*/ 506765 w 675636"/>
                <a:gd name="connsiteY28" fmla="*/ 424869 h 1474116"/>
                <a:gd name="connsiteX29" fmla="*/ 557949 w 675636"/>
                <a:gd name="connsiteY29" fmla="*/ 445343 h 1474116"/>
                <a:gd name="connsiteX30" fmla="*/ 496528 w 675636"/>
                <a:gd name="connsiteY30" fmla="*/ 506765 h 1474116"/>
                <a:gd name="connsiteX31" fmla="*/ 527239 w 675636"/>
                <a:gd name="connsiteY31" fmla="*/ 527239 h 1474116"/>
                <a:gd name="connsiteX32" fmla="*/ 527239 w 675636"/>
                <a:gd name="connsiteY32" fmla="*/ 588660 h 1474116"/>
                <a:gd name="connsiteX33" fmla="*/ 547712 w 675636"/>
                <a:gd name="connsiteY33" fmla="*/ 598897 h 1474116"/>
                <a:gd name="connsiteX34" fmla="*/ 547712 w 675636"/>
                <a:gd name="connsiteY34" fmla="*/ 619371 h 1474116"/>
                <a:gd name="connsiteX35" fmla="*/ 629608 w 675636"/>
                <a:gd name="connsiteY35" fmla="*/ 629608 h 1474116"/>
                <a:gd name="connsiteX36" fmla="*/ 629608 w 675636"/>
                <a:gd name="connsiteY36" fmla="*/ 650082 h 1474116"/>
                <a:gd name="connsiteX37" fmla="*/ 609134 w 675636"/>
                <a:gd name="connsiteY37" fmla="*/ 650082 h 1474116"/>
                <a:gd name="connsiteX38" fmla="*/ 609134 w 675636"/>
                <a:gd name="connsiteY38" fmla="*/ 670556 h 1474116"/>
                <a:gd name="connsiteX39" fmla="*/ 598897 w 675636"/>
                <a:gd name="connsiteY39" fmla="*/ 691029 h 1474116"/>
                <a:gd name="connsiteX40" fmla="*/ 609134 w 675636"/>
                <a:gd name="connsiteY40" fmla="*/ 691029 h 1474116"/>
                <a:gd name="connsiteX41" fmla="*/ 609134 w 675636"/>
                <a:gd name="connsiteY41" fmla="*/ 721740 h 1474116"/>
                <a:gd name="connsiteX42" fmla="*/ 527239 w 675636"/>
                <a:gd name="connsiteY42" fmla="*/ 731977 h 1474116"/>
                <a:gd name="connsiteX43" fmla="*/ 527239 w 675636"/>
                <a:gd name="connsiteY43" fmla="*/ 772925 h 1474116"/>
                <a:gd name="connsiteX44" fmla="*/ 568186 w 675636"/>
                <a:gd name="connsiteY44" fmla="*/ 783162 h 1474116"/>
                <a:gd name="connsiteX45" fmla="*/ 578423 w 675636"/>
                <a:gd name="connsiteY45" fmla="*/ 813872 h 1474116"/>
                <a:gd name="connsiteX46" fmla="*/ 557949 w 675636"/>
                <a:gd name="connsiteY46" fmla="*/ 824109 h 1474116"/>
                <a:gd name="connsiteX47" fmla="*/ 680792 w 675636"/>
                <a:gd name="connsiteY47" fmla="*/ 885531 h 1474116"/>
                <a:gd name="connsiteX48" fmla="*/ 639845 w 675636"/>
                <a:gd name="connsiteY48" fmla="*/ 936716 h 1474116"/>
                <a:gd name="connsiteX49" fmla="*/ 660319 w 675636"/>
                <a:gd name="connsiteY49" fmla="*/ 957189 h 1474116"/>
                <a:gd name="connsiteX50" fmla="*/ 609134 w 675636"/>
                <a:gd name="connsiteY50" fmla="*/ 998137 h 1474116"/>
                <a:gd name="connsiteX51" fmla="*/ 598897 w 675636"/>
                <a:gd name="connsiteY51" fmla="*/ 1039085 h 1474116"/>
                <a:gd name="connsiteX52" fmla="*/ 537476 w 675636"/>
                <a:gd name="connsiteY52" fmla="*/ 1100506 h 1474116"/>
                <a:gd name="connsiteX53" fmla="*/ 568186 w 675636"/>
                <a:gd name="connsiteY53" fmla="*/ 1161928 h 1474116"/>
                <a:gd name="connsiteX54" fmla="*/ 465817 w 675636"/>
                <a:gd name="connsiteY54" fmla="*/ 1264297 h 1474116"/>
                <a:gd name="connsiteX55" fmla="*/ 496528 w 675636"/>
                <a:gd name="connsiteY55" fmla="*/ 1315482 h 1474116"/>
                <a:gd name="connsiteX56" fmla="*/ 486291 w 675636"/>
                <a:gd name="connsiteY56" fmla="*/ 1335956 h 1474116"/>
                <a:gd name="connsiteX57" fmla="*/ 435106 w 675636"/>
                <a:gd name="connsiteY57" fmla="*/ 1335956 h 1474116"/>
                <a:gd name="connsiteX58" fmla="*/ 435106 w 675636"/>
                <a:gd name="connsiteY58" fmla="*/ 1387140 h 1474116"/>
                <a:gd name="connsiteX59" fmla="*/ 455580 w 675636"/>
                <a:gd name="connsiteY59" fmla="*/ 1387140 h 1474116"/>
                <a:gd name="connsiteX60" fmla="*/ 435106 w 675636"/>
                <a:gd name="connsiteY60" fmla="*/ 1469036 h 1474116"/>
                <a:gd name="connsiteX61" fmla="*/ 332737 w 675636"/>
                <a:gd name="connsiteY61" fmla="*/ 1469036 h 1474116"/>
                <a:gd name="connsiteX62" fmla="*/ 312263 w 675636"/>
                <a:gd name="connsiteY62" fmla="*/ 1448562 h 1474116"/>
                <a:gd name="connsiteX63" fmla="*/ 312263 w 675636"/>
                <a:gd name="connsiteY63" fmla="*/ 1428088 h 1474116"/>
                <a:gd name="connsiteX64" fmla="*/ 291789 w 675636"/>
                <a:gd name="connsiteY64" fmla="*/ 1417851 h 1474116"/>
                <a:gd name="connsiteX65" fmla="*/ 312263 w 675636"/>
                <a:gd name="connsiteY65" fmla="*/ 1407614 h 1474116"/>
                <a:gd name="connsiteX66" fmla="*/ 271316 w 675636"/>
                <a:gd name="connsiteY66" fmla="*/ 1366666 h 1474116"/>
                <a:gd name="connsiteX67" fmla="*/ 281552 w 675636"/>
                <a:gd name="connsiteY67" fmla="*/ 1356429 h 1474116"/>
                <a:gd name="connsiteX68" fmla="*/ 179183 w 675636"/>
                <a:gd name="connsiteY68" fmla="*/ 1315482 h 1474116"/>
                <a:gd name="connsiteX69" fmla="*/ 179183 w 675636"/>
                <a:gd name="connsiteY69" fmla="*/ 1295008 h 1474116"/>
                <a:gd name="connsiteX70" fmla="*/ 158709 w 675636"/>
                <a:gd name="connsiteY70" fmla="*/ 1274534 h 1474116"/>
                <a:gd name="connsiteX71" fmla="*/ 158709 w 675636"/>
                <a:gd name="connsiteY71" fmla="*/ 1264297 h 1474116"/>
                <a:gd name="connsiteX72" fmla="*/ 127999 w 675636"/>
                <a:gd name="connsiteY72" fmla="*/ 1243823 h 1474116"/>
                <a:gd name="connsiteX73" fmla="*/ 127999 w 675636"/>
                <a:gd name="connsiteY73" fmla="*/ 1213113 h 1474116"/>
                <a:gd name="connsiteX74" fmla="*/ 87051 w 675636"/>
                <a:gd name="connsiteY74" fmla="*/ 1172165 h 1474116"/>
                <a:gd name="connsiteX75" fmla="*/ 117762 w 675636"/>
                <a:gd name="connsiteY75" fmla="*/ 1131217 h 1474116"/>
                <a:gd name="connsiteX76" fmla="*/ 56340 w 675636"/>
                <a:gd name="connsiteY76" fmla="*/ 1080033 h 1474116"/>
                <a:gd name="connsiteX77" fmla="*/ 76814 w 675636"/>
                <a:gd name="connsiteY77" fmla="*/ 967426 h 1474116"/>
                <a:gd name="connsiteX78" fmla="*/ 97288 w 675636"/>
                <a:gd name="connsiteY78" fmla="*/ 957189 h 1474116"/>
                <a:gd name="connsiteX79" fmla="*/ 76814 w 675636"/>
                <a:gd name="connsiteY79" fmla="*/ 885531 h 1474116"/>
                <a:gd name="connsiteX80" fmla="*/ 117762 w 675636"/>
                <a:gd name="connsiteY80" fmla="*/ 854820 h 1474116"/>
                <a:gd name="connsiteX81" fmla="*/ 76814 w 675636"/>
                <a:gd name="connsiteY81" fmla="*/ 844583 h 1474116"/>
                <a:gd name="connsiteX82" fmla="*/ 97288 w 675636"/>
                <a:gd name="connsiteY82" fmla="*/ 793399 h 1474116"/>
                <a:gd name="connsiteX83" fmla="*/ 138236 w 675636"/>
                <a:gd name="connsiteY83" fmla="*/ 742214 h 1474116"/>
                <a:gd name="connsiteX84" fmla="*/ 158709 w 675636"/>
                <a:gd name="connsiteY84" fmla="*/ 629608 h 1474116"/>
                <a:gd name="connsiteX85" fmla="*/ 127999 w 675636"/>
                <a:gd name="connsiteY85" fmla="*/ 619371 h 1474116"/>
                <a:gd name="connsiteX86" fmla="*/ 148472 w 675636"/>
                <a:gd name="connsiteY86" fmla="*/ 588660 h 1474116"/>
                <a:gd name="connsiteX87" fmla="*/ 189420 w 675636"/>
                <a:gd name="connsiteY87" fmla="*/ 598897 h 1474116"/>
                <a:gd name="connsiteX88" fmla="*/ 168946 w 675636"/>
                <a:gd name="connsiteY88" fmla="*/ 557949 h 1474116"/>
                <a:gd name="connsiteX89" fmla="*/ 179183 w 675636"/>
                <a:gd name="connsiteY89" fmla="*/ 517002 h 1474116"/>
                <a:gd name="connsiteX90" fmla="*/ 199657 w 675636"/>
                <a:gd name="connsiteY90" fmla="*/ 517002 h 1474116"/>
                <a:gd name="connsiteX91" fmla="*/ 209894 w 675636"/>
                <a:gd name="connsiteY91" fmla="*/ 476054 h 1474116"/>
                <a:gd name="connsiteX92" fmla="*/ 189420 w 675636"/>
                <a:gd name="connsiteY92" fmla="*/ 435106 h 1474116"/>
                <a:gd name="connsiteX93" fmla="*/ 189420 w 675636"/>
                <a:gd name="connsiteY93" fmla="*/ 394159 h 1474116"/>
                <a:gd name="connsiteX94" fmla="*/ 97288 w 675636"/>
                <a:gd name="connsiteY94" fmla="*/ 342974 h 1474116"/>
                <a:gd name="connsiteX95" fmla="*/ 87051 w 675636"/>
                <a:gd name="connsiteY95" fmla="*/ 220131 h 1474116"/>
                <a:gd name="connsiteX96" fmla="*/ 35866 w 675636"/>
                <a:gd name="connsiteY96" fmla="*/ 189420 h 1474116"/>
                <a:gd name="connsiteX97" fmla="*/ 35866 w 675636"/>
                <a:gd name="connsiteY97" fmla="*/ 179183 h 1474116"/>
                <a:gd name="connsiteX98" fmla="*/ 46103 w 675636"/>
                <a:gd name="connsiteY98" fmla="*/ 107525 h 1474116"/>
                <a:gd name="connsiteX99" fmla="*/ 15392 w 675636"/>
                <a:gd name="connsiteY99" fmla="*/ 117762 h 1474116"/>
                <a:gd name="connsiteX100" fmla="*/ 25629 w 675636"/>
                <a:gd name="connsiteY100" fmla="*/ 97288 h 1474116"/>
                <a:gd name="connsiteX101" fmla="*/ 5156 w 675636"/>
                <a:gd name="connsiteY101" fmla="*/ 76814 h 147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675636" h="1474116">
                  <a:moveTo>
                    <a:pt x="5156" y="76814"/>
                  </a:moveTo>
                  <a:lnTo>
                    <a:pt x="15392" y="35866"/>
                  </a:lnTo>
                  <a:lnTo>
                    <a:pt x="46103" y="35866"/>
                  </a:lnTo>
                  <a:lnTo>
                    <a:pt x="46103" y="56340"/>
                  </a:lnTo>
                  <a:lnTo>
                    <a:pt x="66577" y="56340"/>
                  </a:lnTo>
                  <a:lnTo>
                    <a:pt x="76814" y="127999"/>
                  </a:lnTo>
                  <a:lnTo>
                    <a:pt x="117762" y="127999"/>
                  </a:lnTo>
                  <a:lnTo>
                    <a:pt x="189420" y="97288"/>
                  </a:lnTo>
                  <a:lnTo>
                    <a:pt x="240605" y="46103"/>
                  </a:lnTo>
                  <a:lnTo>
                    <a:pt x="240605" y="76814"/>
                  </a:lnTo>
                  <a:lnTo>
                    <a:pt x="261079" y="87051"/>
                  </a:lnTo>
                  <a:lnTo>
                    <a:pt x="271316" y="35866"/>
                  </a:lnTo>
                  <a:lnTo>
                    <a:pt x="302026" y="5156"/>
                  </a:lnTo>
                  <a:lnTo>
                    <a:pt x="353211" y="66577"/>
                  </a:lnTo>
                  <a:lnTo>
                    <a:pt x="394159" y="35866"/>
                  </a:lnTo>
                  <a:lnTo>
                    <a:pt x="424869" y="97288"/>
                  </a:lnTo>
                  <a:lnTo>
                    <a:pt x="414632" y="97288"/>
                  </a:lnTo>
                  <a:lnTo>
                    <a:pt x="424869" y="148472"/>
                  </a:lnTo>
                  <a:lnTo>
                    <a:pt x="465817" y="168946"/>
                  </a:lnTo>
                  <a:lnTo>
                    <a:pt x="506765" y="148472"/>
                  </a:lnTo>
                  <a:lnTo>
                    <a:pt x="517002" y="117762"/>
                  </a:lnTo>
                  <a:lnTo>
                    <a:pt x="527239" y="158709"/>
                  </a:lnTo>
                  <a:lnTo>
                    <a:pt x="527239" y="179183"/>
                  </a:lnTo>
                  <a:lnTo>
                    <a:pt x="496528" y="209894"/>
                  </a:lnTo>
                  <a:lnTo>
                    <a:pt x="486291" y="291789"/>
                  </a:lnTo>
                  <a:lnTo>
                    <a:pt x="527239" y="271316"/>
                  </a:lnTo>
                  <a:lnTo>
                    <a:pt x="517002" y="322500"/>
                  </a:lnTo>
                  <a:lnTo>
                    <a:pt x="486291" y="332737"/>
                  </a:lnTo>
                  <a:lnTo>
                    <a:pt x="506765" y="424869"/>
                  </a:lnTo>
                  <a:lnTo>
                    <a:pt x="557949" y="445343"/>
                  </a:lnTo>
                  <a:lnTo>
                    <a:pt x="496528" y="506765"/>
                  </a:lnTo>
                  <a:lnTo>
                    <a:pt x="527239" y="527239"/>
                  </a:lnTo>
                  <a:lnTo>
                    <a:pt x="527239" y="588660"/>
                  </a:lnTo>
                  <a:lnTo>
                    <a:pt x="547712" y="598897"/>
                  </a:lnTo>
                  <a:lnTo>
                    <a:pt x="547712" y="619371"/>
                  </a:lnTo>
                  <a:lnTo>
                    <a:pt x="629608" y="629608"/>
                  </a:lnTo>
                  <a:lnTo>
                    <a:pt x="629608" y="650082"/>
                  </a:lnTo>
                  <a:lnTo>
                    <a:pt x="609134" y="650082"/>
                  </a:lnTo>
                  <a:lnTo>
                    <a:pt x="609134" y="670556"/>
                  </a:lnTo>
                  <a:lnTo>
                    <a:pt x="598897" y="691029"/>
                  </a:lnTo>
                  <a:lnTo>
                    <a:pt x="609134" y="691029"/>
                  </a:lnTo>
                  <a:lnTo>
                    <a:pt x="609134" y="721740"/>
                  </a:lnTo>
                  <a:lnTo>
                    <a:pt x="527239" y="731977"/>
                  </a:lnTo>
                  <a:lnTo>
                    <a:pt x="527239" y="772925"/>
                  </a:lnTo>
                  <a:lnTo>
                    <a:pt x="568186" y="783162"/>
                  </a:lnTo>
                  <a:lnTo>
                    <a:pt x="578423" y="813872"/>
                  </a:lnTo>
                  <a:lnTo>
                    <a:pt x="557949" y="824109"/>
                  </a:lnTo>
                  <a:lnTo>
                    <a:pt x="680792" y="885531"/>
                  </a:lnTo>
                  <a:lnTo>
                    <a:pt x="639845" y="936716"/>
                  </a:lnTo>
                  <a:lnTo>
                    <a:pt x="660319" y="957189"/>
                  </a:lnTo>
                  <a:lnTo>
                    <a:pt x="609134" y="998137"/>
                  </a:lnTo>
                  <a:lnTo>
                    <a:pt x="598897" y="1039085"/>
                  </a:lnTo>
                  <a:lnTo>
                    <a:pt x="537476" y="1100506"/>
                  </a:lnTo>
                  <a:lnTo>
                    <a:pt x="568186" y="1161928"/>
                  </a:lnTo>
                  <a:lnTo>
                    <a:pt x="465817" y="1264297"/>
                  </a:lnTo>
                  <a:lnTo>
                    <a:pt x="496528" y="1315482"/>
                  </a:lnTo>
                  <a:lnTo>
                    <a:pt x="486291" y="1335956"/>
                  </a:lnTo>
                  <a:lnTo>
                    <a:pt x="435106" y="1335956"/>
                  </a:lnTo>
                  <a:lnTo>
                    <a:pt x="435106" y="1387140"/>
                  </a:lnTo>
                  <a:lnTo>
                    <a:pt x="455580" y="1387140"/>
                  </a:lnTo>
                  <a:lnTo>
                    <a:pt x="435106" y="1469036"/>
                  </a:lnTo>
                  <a:lnTo>
                    <a:pt x="332737" y="1469036"/>
                  </a:lnTo>
                  <a:lnTo>
                    <a:pt x="312263" y="1448562"/>
                  </a:lnTo>
                  <a:lnTo>
                    <a:pt x="312263" y="1428088"/>
                  </a:lnTo>
                  <a:lnTo>
                    <a:pt x="291789" y="1417851"/>
                  </a:lnTo>
                  <a:lnTo>
                    <a:pt x="312263" y="1407614"/>
                  </a:lnTo>
                  <a:lnTo>
                    <a:pt x="271316" y="1366666"/>
                  </a:lnTo>
                  <a:lnTo>
                    <a:pt x="281552" y="1356429"/>
                  </a:lnTo>
                  <a:lnTo>
                    <a:pt x="179183" y="1315482"/>
                  </a:lnTo>
                  <a:lnTo>
                    <a:pt x="179183" y="1295008"/>
                  </a:lnTo>
                  <a:lnTo>
                    <a:pt x="158709" y="1274534"/>
                  </a:lnTo>
                  <a:lnTo>
                    <a:pt x="158709" y="1264297"/>
                  </a:lnTo>
                  <a:lnTo>
                    <a:pt x="127999" y="1243823"/>
                  </a:lnTo>
                  <a:lnTo>
                    <a:pt x="127999" y="1213113"/>
                  </a:lnTo>
                  <a:lnTo>
                    <a:pt x="87051" y="1172165"/>
                  </a:lnTo>
                  <a:lnTo>
                    <a:pt x="117762" y="1131217"/>
                  </a:lnTo>
                  <a:lnTo>
                    <a:pt x="56340" y="1080033"/>
                  </a:lnTo>
                  <a:lnTo>
                    <a:pt x="76814" y="967426"/>
                  </a:lnTo>
                  <a:lnTo>
                    <a:pt x="97288" y="957189"/>
                  </a:lnTo>
                  <a:lnTo>
                    <a:pt x="76814" y="885531"/>
                  </a:lnTo>
                  <a:lnTo>
                    <a:pt x="117762" y="854820"/>
                  </a:lnTo>
                  <a:lnTo>
                    <a:pt x="76814" y="844583"/>
                  </a:lnTo>
                  <a:lnTo>
                    <a:pt x="97288" y="793399"/>
                  </a:lnTo>
                  <a:lnTo>
                    <a:pt x="138236" y="742214"/>
                  </a:lnTo>
                  <a:lnTo>
                    <a:pt x="158709" y="629608"/>
                  </a:lnTo>
                  <a:lnTo>
                    <a:pt x="127999" y="619371"/>
                  </a:lnTo>
                  <a:lnTo>
                    <a:pt x="148472" y="588660"/>
                  </a:lnTo>
                  <a:lnTo>
                    <a:pt x="189420" y="598897"/>
                  </a:lnTo>
                  <a:lnTo>
                    <a:pt x="168946" y="557949"/>
                  </a:lnTo>
                  <a:lnTo>
                    <a:pt x="179183" y="517002"/>
                  </a:lnTo>
                  <a:lnTo>
                    <a:pt x="199657" y="517002"/>
                  </a:lnTo>
                  <a:lnTo>
                    <a:pt x="209894" y="476054"/>
                  </a:lnTo>
                  <a:lnTo>
                    <a:pt x="189420" y="435106"/>
                  </a:lnTo>
                  <a:lnTo>
                    <a:pt x="189420" y="394159"/>
                  </a:lnTo>
                  <a:lnTo>
                    <a:pt x="97288" y="342974"/>
                  </a:lnTo>
                  <a:lnTo>
                    <a:pt x="87051" y="220131"/>
                  </a:lnTo>
                  <a:lnTo>
                    <a:pt x="35866" y="189420"/>
                  </a:lnTo>
                  <a:lnTo>
                    <a:pt x="35866" y="179183"/>
                  </a:lnTo>
                  <a:lnTo>
                    <a:pt x="46103" y="107525"/>
                  </a:lnTo>
                  <a:lnTo>
                    <a:pt x="15392" y="117762"/>
                  </a:lnTo>
                  <a:lnTo>
                    <a:pt x="25629" y="97288"/>
                  </a:lnTo>
                  <a:lnTo>
                    <a:pt x="5156" y="76814"/>
                  </a:lnTo>
                </a:path>
              </a:pathLst>
            </a:custGeom>
            <a:solidFill>
              <a:srgbClr val="FE5B5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3" name="Полилиния: фигура 12">
              <a:extLst>
                <a:ext uri="{FF2B5EF4-FFF2-40B4-BE49-F238E27FC236}">
                  <a16:creationId xmlns:a16="http://schemas.microsoft.com/office/drawing/2014/main" id="{42F83DC1-055E-40F7-8D59-74B0B8EF0F82}"/>
                </a:ext>
              </a:extLst>
            </p:cNvPr>
            <p:cNvSpPr/>
            <p:nvPr/>
          </p:nvSpPr>
          <p:spPr>
            <a:xfrm rot="21196350">
              <a:off x="5840941" y="327382"/>
              <a:ext cx="778006" cy="1146535"/>
            </a:xfrm>
            <a:custGeom>
              <a:avLst/>
              <a:gdLst>
                <a:gd name="connsiteX0" fmla="*/ 322500 w 778006"/>
                <a:gd name="connsiteY0" fmla="*/ 865057 h 1146535"/>
                <a:gd name="connsiteX1" fmla="*/ 332737 w 778006"/>
                <a:gd name="connsiteY1" fmla="*/ 865057 h 1146535"/>
                <a:gd name="connsiteX2" fmla="*/ 322500 w 778006"/>
                <a:gd name="connsiteY2" fmla="*/ 865057 h 1146535"/>
                <a:gd name="connsiteX3" fmla="*/ 353211 w 778006"/>
                <a:gd name="connsiteY3" fmla="*/ 865057 h 1146535"/>
                <a:gd name="connsiteX4" fmla="*/ 363448 w 778006"/>
                <a:gd name="connsiteY4" fmla="*/ 875294 h 1146535"/>
                <a:gd name="connsiteX5" fmla="*/ 363448 w 778006"/>
                <a:gd name="connsiteY5" fmla="*/ 865057 h 1146535"/>
                <a:gd name="connsiteX6" fmla="*/ 353211 w 778006"/>
                <a:gd name="connsiteY6" fmla="*/ 865057 h 1146535"/>
                <a:gd name="connsiteX7" fmla="*/ 261079 w 778006"/>
                <a:gd name="connsiteY7" fmla="*/ 691029 h 1146535"/>
                <a:gd name="connsiteX8" fmla="*/ 281552 w 778006"/>
                <a:gd name="connsiteY8" fmla="*/ 701266 h 1146535"/>
                <a:gd name="connsiteX9" fmla="*/ 281552 w 778006"/>
                <a:gd name="connsiteY9" fmla="*/ 680792 h 1146535"/>
                <a:gd name="connsiteX10" fmla="*/ 261079 w 778006"/>
                <a:gd name="connsiteY10" fmla="*/ 691029 h 1146535"/>
                <a:gd name="connsiteX11" fmla="*/ 332737 w 778006"/>
                <a:gd name="connsiteY11" fmla="*/ 875294 h 1146535"/>
                <a:gd name="connsiteX12" fmla="*/ 353211 w 778006"/>
                <a:gd name="connsiteY12" fmla="*/ 875294 h 1146535"/>
                <a:gd name="connsiteX13" fmla="*/ 342974 w 778006"/>
                <a:gd name="connsiteY13" fmla="*/ 865057 h 1146535"/>
                <a:gd name="connsiteX14" fmla="*/ 332737 w 778006"/>
                <a:gd name="connsiteY14" fmla="*/ 875294 h 1146535"/>
                <a:gd name="connsiteX15" fmla="*/ 363448 w 778006"/>
                <a:gd name="connsiteY15" fmla="*/ 906005 h 1146535"/>
                <a:gd name="connsiteX16" fmla="*/ 363448 w 778006"/>
                <a:gd name="connsiteY16" fmla="*/ 895768 h 1146535"/>
                <a:gd name="connsiteX17" fmla="*/ 363448 w 778006"/>
                <a:gd name="connsiteY17" fmla="*/ 906005 h 1146535"/>
                <a:gd name="connsiteX18" fmla="*/ 465817 w 778006"/>
                <a:gd name="connsiteY18" fmla="*/ 803636 h 1146535"/>
                <a:gd name="connsiteX19" fmla="*/ 486291 w 778006"/>
                <a:gd name="connsiteY19" fmla="*/ 834346 h 1146535"/>
                <a:gd name="connsiteX20" fmla="*/ 506765 w 778006"/>
                <a:gd name="connsiteY20" fmla="*/ 834346 h 1146535"/>
                <a:gd name="connsiteX21" fmla="*/ 547712 w 778006"/>
                <a:gd name="connsiteY21" fmla="*/ 865057 h 1146535"/>
                <a:gd name="connsiteX22" fmla="*/ 557949 w 778006"/>
                <a:gd name="connsiteY22" fmla="*/ 854820 h 1146535"/>
                <a:gd name="connsiteX23" fmla="*/ 547712 w 778006"/>
                <a:gd name="connsiteY23" fmla="*/ 854820 h 1146535"/>
                <a:gd name="connsiteX24" fmla="*/ 557949 w 778006"/>
                <a:gd name="connsiteY24" fmla="*/ 824109 h 1146535"/>
                <a:gd name="connsiteX25" fmla="*/ 557949 w 778006"/>
                <a:gd name="connsiteY25" fmla="*/ 772925 h 1146535"/>
                <a:gd name="connsiteX26" fmla="*/ 486291 w 778006"/>
                <a:gd name="connsiteY26" fmla="*/ 752451 h 1146535"/>
                <a:gd name="connsiteX27" fmla="*/ 465817 w 778006"/>
                <a:gd name="connsiteY27" fmla="*/ 803636 h 1146535"/>
                <a:gd name="connsiteX28" fmla="*/ 5156 w 778006"/>
                <a:gd name="connsiteY28" fmla="*/ 455580 h 1146535"/>
                <a:gd name="connsiteX29" fmla="*/ 56340 w 778006"/>
                <a:gd name="connsiteY29" fmla="*/ 404396 h 1146535"/>
                <a:gd name="connsiteX30" fmla="*/ 138236 w 778006"/>
                <a:gd name="connsiteY30" fmla="*/ 383922 h 1146535"/>
                <a:gd name="connsiteX31" fmla="*/ 199657 w 778006"/>
                <a:gd name="connsiteY31" fmla="*/ 394159 h 1146535"/>
                <a:gd name="connsiteX32" fmla="*/ 179183 w 778006"/>
                <a:gd name="connsiteY32" fmla="*/ 322500 h 1146535"/>
                <a:gd name="connsiteX33" fmla="*/ 189420 w 778006"/>
                <a:gd name="connsiteY33" fmla="*/ 322500 h 1146535"/>
                <a:gd name="connsiteX34" fmla="*/ 199657 w 778006"/>
                <a:gd name="connsiteY34" fmla="*/ 291789 h 1146535"/>
                <a:gd name="connsiteX35" fmla="*/ 342974 w 778006"/>
                <a:gd name="connsiteY35" fmla="*/ 271316 h 1146535"/>
                <a:gd name="connsiteX36" fmla="*/ 332737 w 778006"/>
                <a:gd name="connsiteY36" fmla="*/ 230368 h 1146535"/>
                <a:gd name="connsiteX37" fmla="*/ 353211 w 778006"/>
                <a:gd name="connsiteY37" fmla="*/ 199657 h 1146535"/>
                <a:gd name="connsiteX38" fmla="*/ 394159 w 778006"/>
                <a:gd name="connsiteY38" fmla="*/ 209894 h 1146535"/>
                <a:gd name="connsiteX39" fmla="*/ 445343 w 778006"/>
                <a:gd name="connsiteY39" fmla="*/ 189420 h 1146535"/>
                <a:gd name="connsiteX40" fmla="*/ 445343 w 778006"/>
                <a:gd name="connsiteY40" fmla="*/ 127999 h 1146535"/>
                <a:gd name="connsiteX41" fmla="*/ 517002 w 778006"/>
                <a:gd name="connsiteY41" fmla="*/ 76814 h 1146535"/>
                <a:gd name="connsiteX42" fmla="*/ 506765 w 778006"/>
                <a:gd name="connsiteY42" fmla="*/ 46103 h 1146535"/>
                <a:gd name="connsiteX43" fmla="*/ 527239 w 778006"/>
                <a:gd name="connsiteY43" fmla="*/ 35866 h 1146535"/>
                <a:gd name="connsiteX44" fmla="*/ 517002 w 778006"/>
                <a:gd name="connsiteY44" fmla="*/ 15392 h 1146535"/>
                <a:gd name="connsiteX45" fmla="*/ 629608 w 778006"/>
                <a:gd name="connsiteY45" fmla="*/ 5156 h 1146535"/>
                <a:gd name="connsiteX46" fmla="*/ 619371 w 778006"/>
                <a:gd name="connsiteY46" fmla="*/ 46103 h 1146535"/>
                <a:gd name="connsiteX47" fmla="*/ 578423 w 778006"/>
                <a:gd name="connsiteY47" fmla="*/ 66577 h 1146535"/>
                <a:gd name="connsiteX48" fmla="*/ 578423 w 778006"/>
                <a:gd name="connsiteY48" fmla="*/ 87051 h 1146535"/>
                <a:gd name="connsiteX49" fmla="*/ 598897 w 778006"/>
                <a:gd name="connsiteY49" fmla="*/ 107525 h 1146535"/>
                <a:gd name="connsiteX50" fmla="*/ 588660 w 778006"/>
                <a:gd name="connsiteY50" fmla="*/ 127999 h 1146535"/>
                <a:gd name="connsiteX51" fmla="*/ 619371 w 778006"/>
                <a:gd name="connsiteY51" fmla="*/ 117762 h 1146535"/>
                <a:gd name="connsiteX52" fmla="*/ 609134 w 778006"/>
                <a:gd name="connsiteY52" fmla="*/ 189420 h 1146535"/>
                <a:gd name="connsiteX53" fmla="*/ 609134 w 778006"/>
                <a:gd name="connsiteY53" fmla="*/ 199657 h 1146535"/>
                <a:gd name="connsiteX54" fmla="*/ 660319 w 778006"/>
                <a:gd name="connsiteY54" fmla="*/ 230368 h 1146535"/>
                <a:gd name="connsiteX55" fmla="*/ 670555 w 778006"/>
                <a:gd name="connsiteY55" fmla="*/ 353211 h 1146535"/>
                <a:gd name="connsiteX56" fmla="*/ 762688 w 778006"/>
                <a:gd name="connsiteY56" fmla="*/ 404396 h 1146535"/>
                <a:gd name="connsiteX57" fmla="*/ 762688 w 778006"/>
                <a:gd name="connsiteY57" fmla="*/ 445343 h 1146535"/>
                <a:gd name="connsiteX58" fmla="*/ 783162 w 778006"/>
                <a:gd name="connsiteY58" fmla="*/ 486291 h 1146535"/>
                <a:gd name="connsiteX59" fmla="*/ 772925 w 778006"/>
                <a:gd name="connsiteY59" fmla="*/ 527239 h 1146535"/>
                <a:gd name="connsiteX60" fmla="*/ 752451 w 778006"/>
                <a:gd name="connsiteY60" fmla="*/ 527239 h 1146535"/>
                <a:gd name="connsiteX61" fmla="*/ 742214 w 778006"/>
                <a:gd name="connsiteY61" fmla="*/ 568186 h 1146535"/>
                <a:gd name="connsiteX62" fmla="*/ 762688 w 778006"/>
                <a:gd name="connsiteY62" fmla="*/ 609134 h 1146535"/>
                <a:gd name="connsiteX63" fmla="*/ 721740 w 778006"/>
                <a:gd name="connsiteY63" fmla="*/ 598897 h 1146535"/>
                <a:gd name="connsiteX64" fmla="*/ 701266 w 778006"/>
                <a:gd name="connsiteY64" fmla="*/ 629608 h 1146535"/>
                <a:gd name="connsiteX65" fmla="*/ 731977 w 778006"/>
                <a:gd name="connsiteY65" fmla="*/ 639845 h 1146535"/>
                <a:gd name="connsiteX66" fmla="*/ 711503 w 778006"/>
                <a:gd name="connsiteY66" fmla="*/ 752451 h 1146535"/>
                <a:gd name="connsiteX67" fmla="*/ 670555 w 778006"/>
                <a:gd name="connsiteY67" fmla="*/ 803636 h 1146535"/>
                <a:gd name="connsiteX68" fmla="*/ 650082 w 778006"/>
                <a:gd name="connsiteY68" fmla="*/ 854820 h 1146535"/>
                <a:gd name="connsiteX69" fmla="*/ 691029 w 778006"/>
                <a:gd name="connsiteY69" fmla="*/ 865057 h 1146535"/>
                <a:gd name="connsiteX70" fmla="*/ 650082 w 778006"/>
                <a:gd name="connsiteY70" fmla="*/ 895768 h 1146535"/>
                <a:gd name="connsiteX71" fmla="*/ 670555 w 778006"/>
                <a:gd name="connsiteY71" fmla="*/ 967426 h 1146535"/>
                <a:gd name="connsiteX72" fmla="*/ 650082 w 778006"/>
                <a:gd name="connsiteY72" fmla="*/ 977663 h 1146535"/>
                <a:gd name="connsiteX73" fmla="*/ 629608 w 778006"/>
                <a:gd name="connsiteY73" fmla="*/ 1090269 h 1146535"/>
                <a:gd name="connsiteX74" fmla="*/ 537475 w 778006"/>
                <a:gd name="connsiteY74" fmla="*/ 1069796 h 1146535"/>
                <a:gd name="connsiteX75" fmla="*/ 527239 w 778006"/>
                <a:gd name="connsiteY75" fmla="*/ 1100506 h 1146535"/>
                <a:gd name="connsiteX76" fmla="*/ 476054 w 778006"/>
                <a:gd name="connsiteY76" fmla="*/ 1090269 h 1146535"/>
                <a:gd name="connsiteX77" fmla="*/ 455580 w 778006"/>
                <a:gd name="connsiteY77" fmla="*/ 1100506 h 1146535"/>
                <a:gd name="connsiteX78" fmla="*/ 445343 w 778006"/>
                <a:gd name="connsiteY78" fmla="*/ 1131217 h 1146535"/>
                <a:gd name="connsiteX79" fmla="*/ 424869 w 778006"/>
                <a:gd name="connsiteY79" fmla="*/ 1141454 h 1146535"/>
                <a:gd name="connsiteX80" fmla="*/ 414632 w 778006"/>
                <a:gd name="connsiteY80" fmla="*/ 1120980 h 1146535"/>
                <a:gd name="connsiteX81" fmla="*/ 394159 w 778006"/>
                <a:gd name="connsiteY81" fmla="*/ 1141454 h 1146535"/>
                <a:gd name="connsiteX82" fmla="*/ 383922 w 778006"/>
                <a:gd name="connsiteY82" fmla="*/ 1100506 h 1146535"/>
                <a:gd name="connsiteX83" fmla="*/ 342974 w 778006"/>
                <a:gd name="connsiteY83" fmla="*/ 1120980 h 1146535"/>
                <a:gd name="connsiteX84" fmla="*/ 322500 w 778006"/>
                <a:gd name="connsiteY84" fmla="*/ 1080033 h 1146535"/>
                <a:gd name="connsiteX85" fmla="*/ 322500 w 778006"/>
                <a:gd name="connsiteY85" fmla="*/ 1028848 h 1146535"/>
                <a:gd name="connsiteX86" fmla="*/ 363448 w 778006"/>
                <a:gd name="connsiteY86" fmla="*/ 1008374 h 1146535"/>
                <a:gd name="connsiteX87" fmla="*/ 353211 w 778006"/>
                <a:gd name="connsiteY87" fmla="*/ 998137 h 1146535"/>
                <a:gd name="connsiteX88" fmla="*/ 373685 w 778006"/>
                <a:gd name="connsiteY88" fmla="*/ 977663 h 1146535"/>
                <a:gd name="connsiteX89" fmla="*/ 363448 w 778006"/>
                <a:gd name="connsiteY89" fmla="*/ 957189 h 1146535"/>
                <a:gd name="connsiteX90" fmla="*/ 363448 w 778006"/>
                <a:gd name="connsiteY90" fmla="*/ 895768 h 1146535"/>
                <a:gd name="connsiteX91" fmla="*/ 240605 w 778006"/>
                <a:gd name="connsiteY91" fmla="*/ 885531 h 1146535"/>
                <a:gd name="connsiteX92" fmla="*/ 240605 w 778006"/>
                <a:gd name="connsiteY92" fmla="*/ 824109 h 1146535"/>
                <a:gd name="connsiteX93" fmla="*/ 342974 w 778006"/>
                <a:gd name="connsiteY93" fmla="*/ 854820 h 1146535"/>
                <a:gd name="connsiteX94" fmla="*/ 373685 w 778006"/>
                <a:gd name="connsiteY94" fmla="*/ 844583 h 1146535"/>
                <a:gd name="connsiteX95" fmla="*/ 353211 w 778006"/>
                <a:gd name="connsiteY95" fmla="*/ 824109 h 1146535"/>
                <a:gd name="connsiteX96" fmla="*/ 394159 w 778006"/>
                <a:gd name="connsiteY96" fmla="*/ 793399 h 1146535"/>
                <a:gd name="connsiteX97" fmla="*/ 404395 w 778006"/>
                <a:gd name="connsiteY97" fmla="*/ 813872 h 1146535"/>
                <a:gd name="connsiteX98" fmla="*/ 394159 w 778006"/>
                <a:gd name="connsiteY98" fmla="*/ 752451 h 1146535"/>
                <a:gd name="connsiteX99" fmla="*/ 363448 w 778006"/>
                <a:gd name="connsiteY99" fmla="*/ 762688 h 1146535"/>
                <a:gd name="connsiteX100" fmla="*/ 353211 w 778006"/>
                <a:gd name="connsiteY100" fmla="*/ 742214 h 1146535"/>
                <a:gd name="connsiteX101" fmla="*/ 332737 w 778006"/>
                <a:gd name="connsiteY101" fmla="*/ 742214 h 1146535"/>
                <a:gd name="connsiteX102" fmla="*/ 353211 w 778006"/>
                <a:gd name="connsiteY102" fmla="*/ 680792 h 1146535"/>
                <a:gd name="connsiteX103" fmla="*/ 291789 w 778006"/>
                <a:gd name="connsiteY103" fmla="*/ 670556 h 1146535"/>
                <a:gd name="connsiteX104" fmla="*/ 302026 w 778006"/>
                <a:gd name="connsiteY104" fmla="*/ 701266 h 1146535"/>
                <a:gd name="connsiteX105" fmla="*/ 250842 w 778006"/>
                <a:gd name="connsiteY105" fmla="*/ 752451 h 1146535"/>
                <a:gd name="connsiteX106" fmla="*/ 240605 w 778006"/>
                <a:gd name="connsiteY106" fmla="*/ 803636 h 1146535"/>
                <a:gd name="connsiteX107" fmla="*/ 220131 w 778006"/>
                <a:gd name="connsiteY107" fmla="*/ 803636 h 1146535"/>
                <a:gd name="connsiteX108" fmla="*/ 220131 w 778006"/>
                <a:gd name="connsiteY108" fmla="*/ 752451 h 1146535"/>
                <a:gd name="connsiteX109" fmla="*/ 240605 w 778006"/>
                <a:gd name="connsiteY109" fmla="*/ 752451 h 1146535"/>
                <a:gd name="connsiteX110" fmla="*/ 250842 w 778006"/>
                <a:gd name="connsiteY110" fmla="*/ 711503 h 1146535"/>
                <a:gd name="connsiteX111" fmla="*/ 250842 w 778006"/>
                <a:gd name="connsiteY111" fmla="*/ 619371 h 1146535"/>
                <a:gd name="connsiteX112" fmla="*/ 220131 w 778006"/>
                <a:gd name="connsiteY112" fmla="*/ 609134 h 1146535"/>
                <a:gd name="connsiteX113" fmla="*/ 220131 w 778006"/>
                <a:gd name="connsiteY113" fmla="*/ 578423 h 1146535"/>
                <a:gd name="connsiteX114" fmla="*/ 76814 w 778006"/>
                <a:gd name="connsiteY114" fmla="*/ 568186 h 1146535"/>
                <a:gd name="connsiteX115" fmla="*/ 76814 w 778006"/>
                <a:gd name="connsiteY115" fmla="*/ 527239 h 1146535"/>
                <a:gd name="connsiteX116" fmla="*/ 15392 w 778006"/>
                <a:gd name="connsiteY116" fmla="*/ 476054 h 1146535"/>
                <a:gd name="connsiteX117" fmla="*/ 5156 w 778006"/>
                <a:gd name="connsiteY117" fmla="*/ 455580 h 1146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</a:cxnLst>
              <a:rect l="l" t="t" r="r" b="b"/>
              <a:pathLst>
                <a:path w="778006" h="1146535">
                  <a:moveTo>
                    <a:pt x="322500" y="865057"/>
                  </a:moveTo>
                  <a:lnTo>
                    <a:pt x="332737" y="865057"/>
                  </a:lnTo>
                  <a:lnTo>
                    <a:pt x="322500" y="865057"/>
                  </a:lnTo>
                  <a:moveTo>
                    <a:pt x="353211" y="865057"/>
                  </a:moveTo>
                  <a:lnTo>
                    <a:pt x="363448" y="875294"/>
                  </a:lnTo>
                  <a:lnTo>
                    <a:pt x="363448" y="865057"/>
                  </a:lnTo>
                  <a:lnTo>
                    <a:pt x="353211" y="865057"/>
                  </a:lnTo>
                  <a:moveTo>
                    <a:pt x="261079" y="691029"/>
                  </a:moveTo>
                  <a:lnTo>
                    <a:pt x="281552" y="701266"/>
                  </a:lnTo>
                  <a:lnTo>
                    <a:pt x="281552" y="680792"/>
                  </a:lnTo>
                  <a:lnTo>
                    <a:pt x="261079" y="691029"/>
                  </a:lnTo>
                  <a:moveTo>
                    <a:pt x="332737" y="875294"/>
                  </a:moveTo>
                  <a:lnTo>
                    <a:pt x="353211" y="875294"/>
                  </a:lnTo>
                  <a:lnTo>
                    <a:pt x="342974" y="865057"/>
                  </a:lnTo>
                  <a:lnTo>
                    <a:pt x="332737" y="875294"/>
                  </a:lnTo>
                  <a:moveTo>
                    <a:pt x="363448" y="906005"/>
                  </a:moveTo>
                  <a:lnTo>
                    <a:pt x="363448" y="895768"/>
                  </a:lnTo>
                  <a:lnTo>
                    <a:pt x="363448" y="906005"/>
                  </a:lnTo>
                  <a:moveTo>
                    <a:pt x="465817" y="803636"/>
                  </a:moveTo>
                  <a:lnTo>
                    <a:pt x="486291" y="834346"/>
                  </a:lnTo>
                  <a:lnTo>
                    <a:pt x="506765" y="834346"/>
                  </a:lnTo>
                  <a:lnTo>
                    <a:pt x="547712" y="865057"/>
                  </a:lnTo>
                  <a:lnTo>
                    <a:pt x="557949" y="854820"/>
                  </a:lnTo>
                  <a:lnTo>
                    <a:pt x="547712" y="854820"/>
                  </a:lnTo>
                  <a:lnTo>
                    <a:pt x="557949" y="824109"/>
                  </a:lnTo>
                  <a:lnTo>
                    <a:pt x="557949" y="772925"/>
                  </a:lnTo>
                  <a:lnTo>
                    <a:pt x="486291" y="752451"/>
                  </a:lnTo>
                  <a:lnTo>
                    <a:pt x="465817" y="803636"/>
                  </a:lnTo>
                  <a:moveTo>
                    <a:pt x="5156" y="455580"/>
                  </a:moveTo>
                  <a:lnTo>
                    <a:pt x="56340" y="404396"/>
                  </a:lnTo>
                  <a:lnTo>
                    <a:pt x="138236" y="383922"/>
                  </a:lnTo>
                  <a:lnTo>
                    <a:pt x="199657" y="394159"/>
                  </a:lnTo>
                  <a:lnTo>
                    <a:pt x="179183" y="322500"/>
                  </a:lnTo>
                  <a:lnTo>
                    <a:pt x="189420" y="322500"/>
                  </a:lnTo>
                  <a:lnTo>
                    <a:pt x="199657" y="291789"/>
                  </a:lnTo>
                  <a:lnTo>
                    <a:pt x="342974" y="271316"/>
                  </a:lnTo>
                  <a:lnTo>
                    <a:pt x="332737" y="230368"/>
                  </a:lnTo>
                  <a:lnTo>
                    <a:pt x="353211" y="199657"/>
                  </a:lnTo>
                  <a:lnTo>
                    <a:pt x="394159" y="209894"/>
                  </a:lnTo>
                  <a:lnTo>
                    <a:pt x="445343" y="189420"/>
                  </a:lnTo>
                  <a:lnTo>
                    <a:pt x="445343" y="127999"/>
                  </a:lnTo>
                  <a:lnTo>
                    <a:pt x="517002" y="76814"/>
                  </a:lnTo>
                  <a:lnTo>
                    <a:pt x="506765" y="46103"/>
                  </a:lnTo>
                  <a:lnTo>
                    <a:pt x="527239" y="35866"/>
                  </a:lnTo>
                  <a:lnTo>
                    <a:pt x="517002" y="15392"/>
                  </a:lnTo>
                  <a:lnTo>
                    <a:pt x="629608" y="5156"/>
                  </a:lnTo>
                  <a:lnTo>
                    <a:pt x="619371" y="46103"/>
                  </a:lnTo>
                  <a:lnTo>
                    <a:pt x="578423" y="66577"/>
                  </a:lnTo>
                  <a:lnTo>
                    <a:pt x="578423" y="87051"/>
                  </a:lnTo>
                  <a:lnTo>
                    <a:pt x="598897" y="107525"/>
                  </a:lnTo>
                  <a:lnTo>
                    <a:pt x="588660" y="127999"/>
                  </a:lnTo>
                  <a:lnTo>
                    <a:pt x="619371" y="117762"/>
                  </a:lnTo>
                  <a:lnTo>
                    <a:pt x="609134" y="189420"/>
                  </a:lnTo>
                  <a:lnTo>
                    <a:pt x="609134" y="199657"/>
                  </a:lnTo>
                  <a:lnTo>
                    <a:pt x="660319" y="230368"/>
                  </a:lnTo>
                  <a:lnTo>
                    <a:pt x="670555" y="353211"/>
                  </a:lnTo>
                  <a:lnTo>
                    <a:pt x="762688" y="404396"/>
                  </a:lnTo>
                  <a:lnTo>
                    <a:pt x="762688" y="445343"/>
                  </a:lnTo>
                  <a:lnTo>
                    <a:pt x="783162" y="486291"/>
                  </a:lnTo>
                  <a:lnTo>
                    <a:pt x="772925" y="527239"/>
                  </a:lnTo>
                  <a:lnTo>
                    <a:pt x="752451" y="527239"/>
                  </a:lnTo>
                  <a:lnTo>
                    <a:pt x="742214" y="568186"/>
                  </a:lnTo>
                  <a:lnTo>
                    <a:pt x="762688" y="609134"/>
                  </a:lnTo>
                  <a:lnTo>
                    <a:pt x="721740" y="598897"/>
                  </a:lnTo>
                  <a:lnTo>
                    <a:pt x="701266" y="629608"/>
                  </a:lnTo>
                  <a:lnTo>
                    <a:pt x="731977" y="639845"/>
                  </a:lnTo>
                  <a:lnTo>
                    <a:pt x="711503" y="752451"/>
                  </a:lnTo>
                  <a:lnTo>
                    <a:pt x="670555" y="803636"/>
                  </a:lnTo>
                  <a:lnTo>
                    <a:pt x="650082" y="854820"/>
                  </a:lnTo>
                  <a:lnTo>
                    <a:pt x="691029" y="865057"/>
                  </a:lnTo>
                  <a:lnTo>
                    <a:pt x="650082" y="895768"/>
                  </a:lnTo>
                  <a:lnTo>
                    <a:pt x="670555" y="967426"/>
                  </a:lnTo>
                  <a:lnTo>
                    <a:pt x="650082" y="977663"/>
                  </a:lnTo>
                  <a:lnTo>
                    <a:pt x="629608" y="1090269"/>
                  </a:lnTo>
                  <a:lnTo>
                    <a:pt x="537475" y="1069796"/>
                  </a:lnTo>
                  <a:lnTo>
                    <a:pt x="527239" y="1100506"/>
                  </a:lnTo>
                  <a:lnTo>
                    <a:pt x="476054" y="1090269"/>
                  </a:lnTo>
                  <a:lnTo>
                    <a:pt x="455580" y="1100506"/>
                  </a:lnTo>
                  <a:lnTo>
                    <a:pt x="445343" y="1131217"/>
                  </a:lnTo>
                  <a:lnTo>
                    <a:pt x="424869" y="1141454"/>
                  </a:lnTo>
                  <a:lnTo>
                    <a:pt x="414632" y="1120980"/>
                  </a:lnTo>
                  <a:lnTo>
                    <a:pt x="394159" y="1141454"/>
                  </a:lnTo>
                  <a:lnTo>
                    <a:pt x="383922" y="1100506"/>
                  </a:lnTo>
                  <a:lnTo>
                    <a:pt x="342974" y="1120980"/>
                  </a:lnTo>
                  <a:lnTo>
                    <a:pt x="322500" y="1080033"/>
                  </a:lnTo>
                  <a:lnTo>
                    <a:pt x="322500" y="1028848"/>
                  </a:lnTo>
                  <a:lnTo>
                    <a:pt x="363448" y="1008374"/>
                  </a:lnTo>
                  <a:lnTo>
                    <a:pt x="353211" y="998137"/>
                  </a:lnTo>
                  <a:lnTo>
                    <a:pt x="373685" y="977663"/>
                  </a:lnTo>
                  <a:lnTo>
                    <a:pt x="363448" y="957189"/>
                  </a:lnTo>
                  <a:lnTo>
                    <a:pt x="363448" y="895768"/>
                  </a:lnTo>
                  <a:lnTo>
                    <a:pt x="240605" y="885531"/>
                  </a:lnTo>
                  <a:lnTo>
                    <a:pt x="240605" y="824109"/>
                  </a:lnTo>
                  <a:lnTo>
                    <a:pt x="342974" y="854820"/>
                  </a:lnTo>
                  <a:lnTo>
                    <a:pt x="373685" y="844583"/>
                  </a:lnTo>
                  <a:lnTo>
                    <a:pt x="353211" y="824109"/>
                  </a:lnTo>
                  <a:lnTo>
                    <a:pt x="394159" y="793399"/>
                  </a:lnTo>
                  <a:lnTo>
                    <a:pt x="404395" y="813872"/>
                  </a:lnTo>
                  <a:lnTo>
                    <a:pt x="394159" y="752451"/>
                  </a:lnTo>
                  <a:lnTo>
                    <a:pt x="363448" y="762688"/>
                  </a:lnTo>
                  <a:lnTo>
                    <a:pt x="353211" y="742214"/>
                  </a:lnTo>
                  <a:lnTo>
                    <a:pt x="332737" y="742214"/>
                  </a:lnTo>
                  <a:lnTo>
                    <a:pt x="353211" y="680792"/>
                  </a:lnTo>
                  <a:lnTo>
                    <a:pt x="291789" y="670556"/>
                  </a:lnTo>
                  <a:lnTo>
                    <a:pt x="302026" y="701266"/>
                  </a:lnTo>
                  <a:lnTo>
                    <a:pt x="250842" y="752451"/>
                  </a:lnTo>
                  <a:lnTo>
                    <a:pt x="240605" y="803636"/>
                  </a:lnTo>
                  <a:lnTo>
                    <a:pt x="220131" y="803636"/>
                  </a:lnTo>
                  <a:lnTo>
                    <a:pt x="220131" y="752451"/>
                  </a:lnTo>
                  <a:lnTo>
                    <a:pt x="240605" y="752451"/>
                  </a:lnTo>
                  <a:lnTo>
                    <a:pt x="250842" y="711503"/>
                  </a:lnTo>
                  <a:lnTo>
                    <a:pt x="250842" y="619371"/>
                  </a:lnTo>
                  <a:lnTo>
                    <a:pt x="220131" y="609134"/>
                  </a:lnTo>
                  <a:lnTo>
                    <a:pt x="220131" y="578423"/>
                  </a:lnTo>
                  <a:lnTo>
                    <a:pt x="76814" y="568186"/>
                  </a:lnTo>
                  <a:lnTo>
                    <a:pt x="76814" y="527239"/>
                  </a:lnTo>
                  <a:lnTo>
                    <a:pt x="15392" y="476054"/>
                  </a:lnTo>
                  <a:lnTo>
                    <a:pt x="5156" y="455580"/>
                  </a:lnTo>
                </a:path>
              </a:pathLst>
            </a:custGeom>
            <a:solidFill>
              <a:srgbClr val="FE5B5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4" name="Полилиния: фигура 13">
              <a:extLst>
                <a:ext uri="{FF2B5EF4-FFF2-40B4-BE49-F238E27FC236}">
                  <a16:creationId xmlns:a16="http://schemas.microsoft.com/office/drawing/2014/main" id="{81B69C33-BAB7-4758-A227-FCDBB24779B9}"/>
                </a:ext>
              </a:extLst>
            </p:cNvPr>
            <p:cNvSpPr/>
            <p:nvPr/>
          </p:nvSpPr>
          <p:spPr>
            <a:xfrm rot="21196350">
              <a:off x="5337030" y="882676"/>
              <a:ext cx="921323" cy="921323"/>
            </a:xfrm>
            <a:custGeom>
              <a:avLst/>
              <a:gdLst>
                <a:gd name="connsiteX0" fmla="*/ 424869 w 921323"/>
                <a:gd name="connsiteY0" fmla="*/ 97288 h 921323"/>
                <a:gd name="connsiteX1" fmla="*/ 435106 w 921323"/>
                <a:gd name="connsiteY1" fmla="*/ 117762 h 921323"/>
                <a:gd name="connsiteX2" fmla="*/ 455580 w 921323"/>
                <a:gd name="connsiteY2" fmla="*/ 117762 h 921323"/>
                <a:gd name="connsiteX3" fmla="*/ 455580 w 921323"/>
                <a:gd name="connsiteY3" fmla="*/ 87051 h 921323"/>
                <a:gd name="connsiteX4" fmla="*/ 424869 w 921323"/>
                <a:gd name="connsiteY4" fmla="*/ 97288 h 921323"/>
                <a:gd name="connsiteX5" fmla="*/ 650082 w 921323"/>
                <a:gd name="connsiteY5" fmla="*/ 261079 h 921323"/>
                <a:gd name="connsiteX6" fmla="*/ 650082 w 921323"/>
                <a:gd name="connsiteY6" fmla="*/ 271316 h 921323"/>
                <a:gd name="connsiteX7" fmla="*/ 660319 w 921323"/>
                <a:gd name="connsiteY7" fmla="*/ 271316 h 921323"/>
                <a:gd name="connsiteX8" fmla="*/ 650082 w 921323"/>
                <a:gd name="connsiteY8" fmla="*/ 261079 h 921323"/>
                <a:gd name="connsiteX9" fmla="*/ 527239 w 921323"/>
                <a:gd name="connsiteY9" fmla="*/ 281552 h 921323"/>
                <a:gd name="connsiteX10" fmla="*/ 568186 w 921323"/>
                <a:gd name="connsiteY10" fmla="*/ 332737 h 921323"/>
                <a:gd name="connsiteX11" fmla="*/ 588660 w 921323"/>
                <a:gd name="connsiteY11" fmla="*/ 302026 h 921323"/>
                <a:gd name="connsiteX12" fmla="*/ 619371 w 921323"/>
                <a:gd name="connsiteY12" fmla="*/ 312263 h 921323"/>
                <a:gd name="connsiteX13" fmla="*/ 619371 w 921323"/>
                <a:gd name="connsiteY13" fmla="*/ 250842 h 921323"/>
                <a:gd name="connsiteX14" fmla="*/ 609134 w 921323"/>
                <a:gd name="connsiteY14" fmla="*/ 250842 h 921323"/>
                <a:gd name="connsiteX15" fmla="*/ 598897 w 921323"/>
                <a:gd name="connsiteY15" fmla="*/ 230368 h 921323"/>
                <a:gd name="connsiteX16" fmla="*/ 537476 w 921323"/>
                <a:gd name="connsiteY16" fmla="*/ 220131 h 921323"/>
                <a:gd name="connsiteX17" fmla="*/ 527239 w 921323"/>
                <a:gd name="connsiteY17" fmla="*/ 281552 h 921323"/>
                <a:gd name="connsiteX18" fmla="*/ 476054 w 921323"/>
                <a:gd name="connsiteY18" fmla="*/ 189420 h 921323"/>
                <a:gd name="connsiteX19" fmla="*/ 486291 w 921323"/>
                <a:gd name="connsiteY19" fmla="*/ 220131 h 921323"/>
                <a:gd name="connsiteX20" fmla="*/ 496528 w 921323"/>
                <a:gd name="connsiteY20" fmla="*/ 209894 h 921323"/>
                <a:gd name="connsiteX21" fmla="*/ 496528 w 921323"/>
                <a:gd name="connsiteY21" fmla="*/ 199657 h 921323"/>
                <a:gd name="connsiteX22" fmla="*/ 476054 w 921323"/>
                <a:gd name="connsiteY22" fmla="*/ 189420 h 921323"/>
                <a:gd name="connsiteX23" fmla="*/ 721740 w 921323"/>
                <a:gd name="connsiteY23" fmla="*/ 302026 h 921323"/>
                <a:gd name="connsiteX24" fmla="*/ 731977 w 921323"/>
                <a:gd name="connsiteY24" fmla="*/ 312263 h 921323"/>
                <a:gd name="connsiteX25" fmla="*/ 742214 w 921323"/>
                <a:gd name="connsiteY25" fmla="*/ 302026 h 921323"/>
                <a:gd name="connsiteX26" fmla="*/ 731977 w 921323"/>
                <a:gd name="connsiteY26" fmla="*/ 291789 h 921323"/>
                <a:gd name="connsiteX27" fmla="*/ 721740 w 921323"/>
                <a:gd name="connsiteY27" fmla="*/ 302026 h 921323"/>
                <a:gd name="connsiteX28" fmla="*/ 15392 w 921323"/>
                <a:gd name="connsiteY28" fmla="*/ 240605 h 921323"/>
                <a:gd name="connsiteX29" fmla="*/ 46103 w 921323"/>
                <a:gd name="connsiteY29" fmla="*/ 199657 h 921323"/>
                <a:gd name="connsiteX30" fmla="*/ 148472 w 921323"/>
                <a:gd name="connsiteY30" fmla="*/ 138236 h 921323"/>
                <a:gd name="connsiteX31" fmla="*/ 209894 w 921323"/>
                <a:gd name="connsiteY31" fmla="*/ 46103 h 921323"/>
                <a:gd name="connsiteX32" fmla="*/ 281552 w 921323"/>
                <a:gd name="connsiteY32" fmla="*/ 46103 h 921323"/>
                <a:gd name="connsiteX33" fmla="*/ 281552 w 921323"/>
                <a:gd name="connsiteY33" fmla="*/ 15392 h 921323"/>
                <a:gd name="connsiteX34" fmla="*/ 302026 w 921323"/>
                <a:gd name="connsiteY34" fmla="*/ 5156 h 921323"/>
                <a:gd name="connsiteX35" fmla="*/ 342974 w 921323"/>
                <a:gd name="connsiteY35" fmla="*/ 5156 h 921323"/>
                <a:gd name="connsiteX36" fmla="*/ 465817 w 921323"/>
                <a:gd name="connsiteY36" fmla="*/ 66577 h 921323"/>
                <a:gd name="connsiteX37" fmla="*/ 465817 w 921323"/>
                <a:gd name="connsiteY37" fmla="*/ 46103 h 921323"/>
                <a:gd name="connsiteX38" fmla="*/ 772925 w 921323"/>
                <a:gd name="connsiteY38" fmla="*/ 76814 h 921323"/>
                <a:gd name="connsiteX39" fmla="*/ 772925 w 921323"/>
                <a:gd name="connsiteY39" fmla="*/ 107525 h 921323"/>
                <a:gd name="connsiteX40" fmla="*/ 803636 w 921323"/>
                <a:gd name="connsiteY40" fmla="*/ 117762 h 921323"/>
                <a:gd name="connsiteX41" fmla="*/ 803636 w 921323"/>
                <a:gd name="connsiteY41" fmla="*/ 209894 h 921323"/>
                <a:gd name="connsiteX42" fmla="*/ 793399 w 921323"/>
                <a:gd name="connsiteY42" fmla="*/ 250842 h 921323"/>
                <a:gd name="connsiteX43" fmla="*/ 772925 w 921323"/>
                <a:gd name="connsiteY43" fmla="*/ 250842 h 921323"/>
                <a:gd name="connsiteX44" fmla="*/ 772925 w 921323"/>
                <a:gd name="connsiteY44" fmla="*/ 302026 h 921323"/>
                <a:gd name="connsiteX45" fmla="*/ 793399 w 921323"/>
                <a:gd name="connsiteY45" fmla="*/ 302026 h 921323"/>
                <a:gd name="connsiteX46" fmla="*/ 793399 w 921323"/>
                <a:gd name="connsiteY46" fmla="*/ 383922 h 921323"/>
                <a:gd name="connsiteX47" fmla="*/ 916242 w 921323"/>
                <a:gd name="connsiteY47" fmla="*/ 394159 h 921323"/>
                <a:gd name="connsiteX48" fmla="*/ 916242 w 921323"/>
                <a:gd name="connsiteY48" fmla="*/ 455580 h 921323"/>
                <a:gd name="connsiteX49" fmla="*/ 926479 w 921323"/>
                <a:gd name="connsiteY49" fmla="*/ 476054 h 921323"/>
                <a:gd name="connsiteX50" fmla="*/ 906005 w 921323"/>
                <a:gd name="connsiteY50" fmla="*/ 496528 h 921323"/>
                <a:gd name="connsiteX51" fmla="*/ 916242 w 921323"/>
                <a:gd name="connsiteY51" fmla="*/ 506765 h 921323"/>
                <a:gd name="connsiteX52" fmla="*/ 854820 w 921323"/>
                <a:gd name="connsiteY52" fmla="*/ 557949 h 921323"/>
                <a:gd name="connsiteX53" fmla="*/ 772925 w 921323"/>
                <a:gd name="connsiteY53" fmla="*/ 527239 h 921323"/>
                <a:gd name="connsiteX54" fmla="*/ 772925 w 921323"/>
                <a:gd name="connsiteY54" fmla="*/ 578423 h 921323"/>
                <a:gd name="connsiteX55" fmla="*/ 742214 w 921323"/>
                <a:gd name="connsiteY55" fmla="*/ 578423 h 921323"/>
                <a:gd name="connsiteX56" fmla="*/ 711503 w 921323"/>
                <a:gd name="connsiteY56" fmla="*/ 639845 h 921323"/>
                <a:gd name="connsiteX57" fmla="*/ 731977 w 921323"/>
                <a:gd name="connsiteY57" fmla="*/ 680793 h 921323"/>
                <a:gd name="connsiteX58" fmla="*/ 701266 w 921323"/>
                <a:gd name="connsiteY58" fmla="*/ 721740 h 921323"/>
                <a:gd name="connsiteX59" fmla="*/ 691029 w 921323"/>
                <a:gd name="connsiteY59" fmla="*/ 752451 h 921323"/>
                <a:gd name="connsiteX60" fmla="*/ 650082 w 921323"/>
                <a:gd name="connsiteY60" fmla="*/ 783162 h 921323"/>
                <a:gd name="connsiteX61" fmla="*/ 609134 w 921323"/>
                <a:gd name="connsiteY61" fmla="*/ 721740 h 921323"/>
                <a:gd name="connsiteX62" fmla="*/ 588660 w 921323"/>
                <a:gd name="connsiteY62" fmla="*/ 742214 h 921323"/>
                <a:gd name="connsiteX63" fmla="*/ 609134 w 921323"/>
                <a:gd name="connsiteY63" fmla="*/ 834346 h 921323"/>
                <a:gd name="connsiteX64" fmla="*/ 639845 w 921323"/>
                <a:gd name="connsiteY64" fmla="*/ 854820 h 921323"/>
                <a:gd name="connsiteX65" fmla="*/ 629608 w 921323"/>
                <a:gd name="connsiteY65" fmla="*/ 895768 h 921323"/>
                <a:gd name="connsiteX66" fmla="*/ 578423 w 921323"/>
                <a:gd name="connsiteY66" fmla="*/ 895768 h 921323"/>
                <a:gd name="connsiteX67" fmla="*/ 578423 w 921323"/>
                <a:gd name="connsiteY67" fmla="*/ 926479 h 921323"/>
                <a:gd name="connsiteX68" fmla="*/ 506765 w 921323"/>
                <a:gd name="connsiteY68" fmla="*/ 844583 h 921323"/>
                <a:gd name="connsiteX69" fmla="*/ 404396 w 921323"/>
                <a:gd name="connsiteY69" fmla="*/ 772925 h 921323"/>
                <a:gd name="connsiteX70" fmla="*/ 332737 w 921323"/>
                <a:gd name="connsiteY70" fmla="*/ 772925 h 921323"/>
                <a:gd name="connsiteX71" fmla="*/ 291789 w 921323"/>
                <a:gd name="connsiteY71" fmla="*/ 824109 h 921323"/>
                <a:gd name="connsiteX72" fmla="*/ 230368 w 921323"/>
                <a:gd name="connsiteY72" fmla="*/ 824109 h 921323"/>
                <a:gd name="connsiteX73" fmla="*/ 127999 w 921323"/>
                <a:gd name="connsiteY73" fmla="*/ 752451 h 921323"/>
                <a:gd name="connsiteX74" fmla="*/ 35866 w 921323"/>
                <a:gd name="connsiteY74" fmla="*/ 731977 h 921323"/>
                <a:gd name="connsiteX75" fmla="*/ 5156 w 921323"/>
                <a:gd name="connsiteY75" fmla="*/ 639845 h 921323"/>
                <a:gd name="connsiteX76" fmla="*/ 5156 w 921323"/>
                <a:gd name="connsiteY76" fmla="*/ 547713 h 921323"/>
                <a:gd name="connsiteX77" fmla="*/ 66577 w 921323"/>
                <a:gd name="connsiteY77" fmla="*/ 496528 h 921323"/>
                <a:gd name="connsiteX78" fmla="*/ 97288 w 921323"/>
                <a:gd name="connsiteY78" fmla="*/ 435106 h 921323"/>
                <a:gd name="connsiteX79" fmla="*/ 66577 w 921323"/>
                <a:gd name="connsiteY79" fmla="*/ 342974 h 921323"/>
                <a:gd name="connsiteX80" fmla="*/ 35866 w 921323"/>
                <a:gd name="connsiteY80" fmla="*/ 302026 h 921323"/>
                <a:gd name="connsiteX81" fmla="*/ 15392 w 921323"/>
                <a:gd name="connsiteY81" fmla="*/ 240605 h 921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921323" h="921323">
                  <a:moveTo>
                    <a:pt x="424869" y="97288"/>
                  </a:moveTo>
                  <a:lnTo>
                    <a:pt x="435106" y="117762"/>
                  </a:lnTo>
                  <a:lnTo>
                    <a:pt x="455580" y="117762"/>
                  </a:lnTo>
                  <a:lnTo>
                    <a:pt x="455580" y="87051"/>
                  </a:lnTo>
                  <a:lnTo>
                    <a:pt x="424869" y="97288"/>
                  </a:lnTo>
                  <a:moveTo>
                    <a:pt x="650082" y="261079"/>
                  </a:moveTo>
                  <a:lnTo>
                    <a:pt x="650082" y="271316"/>
                  </a:lnTo>
                  <a:lnTo>
                    <a:pt x="660319" y="271316"/>
                  </a:lnTo>
                  <a:lnTo>
                    <a:pt x="650082" y="261079"/>
                  </a:lnTo>
                  <a:moveTo>
                    <a:pt x="527239" y="281552"/>
                  </a:moveTo>
                  <a:lnTo>
                    <a:pt x="568186" y="332737"/>
                  </a:lnTo>
                  <a:lnTo>
                    <a:pt x="588660" y="302026"/>
                  </a:lnTo>
                  <a:lnTo>
                    <a:pt x="619371" y="312263"/>
                  </a:lnTo>
                  <a:lnTo>
                    <a:pt x="619371" y="250842"/>
                  </a:lnTo>
                  <a:lnTo>
                    <a:pt x="609134" y="250842"/>
                  </a:lnTo>
                  <a:lnTo>
                    <a:pt x="598897" y="230368"/>
                  </a:lnTo>
                  <a:lnTo>
                    <a:pt x="537476" y="220131"/>
                  </a:lnTo>
                  <a:lnTo>
                    <a:pt x="527239" y="281552"/>
                  </a:lnTo>
                  <a:moveTo>
                    <a:pt x="476054" y="189420"/>
                  </a:moveTo>
                  <a:lnTo>
                    <a:pt x="486291" y="220131"/>
                  </a:lnTo>
                  <a:lnTo>
                    <a:pt x="496528" y="209894"/>
                  </a:lnTo>
                  <a:lnTo>
                    <a:pt x="496528" y="199657"/>
                  </a:lnTo>
                  <a:lnTo>
                    <a:pt x="476054" y="189420"/>
                  </a:lnTo>
                  <a:moveTo>
                    <a:pt x="721740" y="302026"/>
                  </a:moveTo>
                  <a:lnTo>
                    <a:pt x="731977" y="312263"/>
                  </a:lnTo>
                  <a:lnTo>
                    <a:pt x="742214" y="302026"/>
                  </a:lnTo>
                  <a:lnTo>
                    <a:pt x="731977" y="291789"/>
                  </a:lnTo>
                  <a:lnTo>
                    <a:pt x="721740" y="302026"/>
                  </a:lnTo>
                  <a:moveTo>
                    <a:pt x="15392" y="240605"/>
                  </a:moveTo>
                  <a:lnTo>
                    <a:pt x="46103" y="199657"/>
                  </a:lnTo>
                  <a:lnTo>
                    <a:pt x="148472" y="138236"/>
                  </a:lnTo>
                  <a:lnTo>
                    <a:pt x="209894" y="46103"/>
                  </a:lnTo>
                  <a:lnTo>
                    <a:pt x="281552" y="46103"/>
                  </a:lnTo>
                  <a:lnTo>
                    <a:pt x="281552" y="15392"/>
                  </a:lnTo>
                  <a:lnTo>
                    <a:pt x="302026" y="5156"/>
                  </a:lnTo>
                  <a:lnTo>
                    <a:pt x="342974" y="5156"/>
                  </a:lnTo>
                  <a:lnTo>
                    <a:pt x="465817" y="66577"/>
                  </a:lnTo>
                  <a:lnTo>
                    <a:pt x="465817" y="46103"/>
                  </a:lnTo>
                  <a:lnTo>
                    <a:pt x="772925" y="76814"/>
                  </a:lnTo>
                  <a:lnTo>
                    <a:pt x="772925" y="107525"/>
                  </a:lnTo>
                  <a:lnTo>
                    <a:pt x="803636" y="117762"/>
                  </a:lnTo>
                  <a:lnTo>
                    <a:pt x="803636" y="209894"/>
                  </a:lnTo>
                  <a:lnTo>
                    <a:pt x="793399" y="250842"/>
                  </a:lnTo>
                  <a:lnTo>
                    <a:pt x="772925" y="250842"/>
                  </a:lnTo>
                  <a:lnTo>
                    <a:pt x="772925" y="302026"/>
                  </a:lnTo>
                  <a:lnTo>
                    <a:pt x="793399" y="302026"/>
                  </a:lnTo>
                  <a:lnTo>
                    <a:pt x="793399" y="383922"/>
                  </a:lnTo>
                  <a:lnTo>
                    <a:pt x="916242" y="394159"/>
                  </a:lnTo>
                  <a:lnTo>
                    <a:pt x="916242" y="455580"/>
                  </a:lnTo>
                  <a:lnTo>
                    <a:pt x="926479" y="476054"/>
                  </a:lnTo>
                  <a:lnTo>
                    <a:pt x="906005" y="496528"/>
                  </a:lnTo>
                  <a:lnTo>
                    <a:pt x="916242" y="506765"/>
                  </a:lnTo>
                  <a:lnTo>
                    <a:pt x="854820" y="557949"/>
                  </a:lnTo>
                  <a:lnTo>
                    <a:pt x="772925" y="527239"/>
                  </a:lnTo>
                  <a:lnTo>
                    <a:pt x="772925" y="578423"/>
                  </a:lnTo>
                  <a:lnTo>
                    <a:pt x="742214" y="578423"/>
                  </a:lnTo>
                  <a:lnTo>
                    <a:pt x="711503" y="639845"/>
                  </a:lnTo>
                  <a:lnTo>
                    <a:pt x="731977" y="680793"/>
                  </a:lnTo>
                  <a:lnTo>
                    <a:pt x="701266" y="721740"/>
                  </a:lnTo>
                  <a:lnTo>
                    <a:pt x="691029" y="752451"/>
                  </a:lnTo>
                  <a:lnTo>
                    <a:pt x="650082" y="783162"/>
                  </a:lnTo>
                  <a:lnTo>
                    <a:pt x="609134" y="721740"/>
                  </a:lnTo>
                  <a:lnTo>
                    <a:pt x="588660" y="742214"/>
                  </a:lnTo>
                  <a:lnTo>
                    <a:pt x="609134" y="834346"/>
                  </a:lnTo>
                  <a:lnTo>
                    <a:pt x="639845" y="854820"/>
                  </a:lnTo>
                  <a:lnTo>
                    <a:pt x="629608" y="895768"/>
                  </a:lnTo>
                  <a:lnTo>
                    <a:pt x="578423" y="895768"/>
                  </a:lnTo>
                  <a:lnTo>
                    <a:pt x="578423" y="926479"/>
                  </a:lnTo>
                  <a:lnTo>
                    <a:pt x="506765" y="844583"/>
                  </a:lnTo>
                  <a:lnTo>
                    <a:pt x="404396" y="772925"/>
                  </a:lnTo>
                  <a:lnTo>
                    <a:pt x="332737" y="772925"/>
                  </a:lnTo>
                  <a:lnTo>
                    <a:pt x="291789" y="824109"/>
                  </a:lnTo>
                  <a:lnTo>
                    <a:pt x="230368" y="824109"/>
                  </a:lnTo>
                  <a:lnTo>
                    <a:pt x="127999" y="752451"/>
                  </a:lnTo>
                  <a:lnTo>
                    <a:pt x="35866" y="731977"/>
                  </a:lnTo>
                  <a:lnTo>
                    <a:pt x="5156" y="639845"/>
                  </a:lnTo>
                  <a:lnTo>
                    <a:pt x="5156" y="547713"/>
                  </a:lnTo>
                  <a:lnTo>
                    <a:pt x="66577" y="496528"/>
                  </a:lnTo>
                  <a:lnTo>
                    <a:pt x="97288" y="435106"/>
                  </a:lnTo>
                  <a:lnTo>
                    <a:pt x="66577" y="342974"/>
                  </a:lnTo>
                  <a:lnTo>
                    <a:pt x="35866" y="302026"/>
                  </a:lnTo>
                  <a:lnTo>
                    <a:pt x="15392" y="240605"/>
                  </a:lnTo>
                </a:path>
              </a:pathLst>
            </a:custGeom>
            <a:solidFill>
              <a:srgbClr val="FE5B5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5" name="Полилиния: фигура 14">
              <a:extLst>
                <a:ext uri="{FF2B5EF4-FFF2-40B4-BE49-F238E27FC236}">
                  <a16:creationId xmlns:a16="http://schemas.microsoft.com/office/drawing/2014/main" id="{4FB3C5EA-5D94-4258-A1F7-F1D9A0985EEF}"/>
                </a:ext>
              </a:extLst>
            </p:cNvPr>
            <p:cNvSpPr/>
            <p:nvPr/>
          </p:nvSpPr>
          <p:spPr>
            <a:xfrm rot="21196350">
              <a:off x="5266826" y="1573236"/>
              <a:ext cx="143317" cy="143317"/>
            </a:xfrm>
            <a:custGeom>
              <a:avLst/>
              <a:gdLst>
                <a:gd name="connsiteX0" fmla="*/ 5156 w 143316"/>
                <a:gd name="connsiteY0" fmla="*/ 46103 h 143316"/>
                <a:gd name="connsiteX1" fmla="*/ 35866 w 143316"/>
                <a:gd name="connsiteY1" fmla="*/ 15392 h 143316"/>
                <a:gd name="connsiteX2" fmla="*/ 56340 w 143316"/>
                <a:gd name="connsiteY2" fmla="*/ 35866 h 143316"/>
                <a:gd name="connsiteX3" fmla="*/ 107525 w 143316"/>
                <a:gd name="connsiteY3" fmla="*/ 5156 h 143316"/>
                <a:gd name="connsiteX4" fmla="*/ 148473 w 143316"/>
                <a:gd name="connsiteY4" fmla="*/ 97288 h 143316"/>
                <a:gd name="connsiteX5" fmla="*/ 107525 w 143316"/>
                <a:gd name="connsiteY5" fmla="*/ 127999 h 143316"/>
                <a:gd name="connsiteX6" fmla="*/ 107525 w 143316"/>
                <a:gd name="connsiteY6" fmla="*/ 107525 h 143316"/>
                <a:gd name="connsiteX7" fmla="*/ 66577 w 143316"/>
                <a:gd name="connsiteY7" fmla="*/ 107525 h 143316"/>
                <a:gd name="connsiteX8" fmla="*/ 87051 w 143316"/>
                <a:gd name="connsiteY8" fmla="*/ 127999 h 143316"/>
                <a:gd name="connsiteX9" fmla="*/ 76814 w 143316"/>
                <a:gd name="connsiteY9" fmla="*/ 138236 h 143316"/>
                <a:gd name="connsiteX10" fmla="*/ 46103 w 143316"/>
                <a:gd name="connsiteY10" fmla="*/ 107525 h 143316"/>
                <a:gd name="connsiteX11" fmla="*/ 76814 w 143316"/>
                <a:gd name="connsiteY11" fmla="*/ 87051 h 143316"/>
                <a:gd name="connsiteX12" fmla="*/ 25629 w 143316"/>
                <a:gd name="connsiteY12" fmla="*/ 87051 h 143316"/>
                <a:gd name="connsiteX13" fmla="*/ 5156 w 143316"/>
                <a:gd name="connsiteY13" fmla="*/ 46103 h 143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3316" h="143316">
                  <a:moveTo>
                    <a:pt x="5156" y="46103"/>
                  </a:moveTo>
                  <a:lnTo>
                    <a:pt x="35866" y="15392"/>
                  </a:lnTo>
                  <a:lnTo>
                    <a:pt x="56340" y="35866"/>
                  </a:lnTo>
                  <a:lnTo>
                    <a:pt x="107525" y="5156"/>
                  </a:lnTo>
                  <a:lnTo>
                    <a:pt x="148473" y="97288"/>
                  </a:lnTo>
                  <a:lnTo>
                    <a:pt x="107525" y="127999"/>
                  </a:lnTo>
                  <a:lnTo>
                    <a:pt x="107525" y="107525"/>
                  </a:lnTo>
                  <a:lnTo>
                    <a:pt x="66577" y="107525"/>
                  </a:lnTo>
                  <a:lnTo>
                    <a:pt x="87051" y="127999"/>
                  </a:lnTo>
                  <a:lnTo>
                    <a:pt x="76814" y="138236"/>
                  </a:lnTo>
                  <a:lnTo>
                    <a:pt x="46103" y="107525"/>
                  </a:lnTo>
                  <a:lnTo>
                    <a:pt x="76814" y="87051"/>
                  </a:lnTo>
                  <a:lnTo>
                    <a:pt x="25629" y="87051"/>
                  </a:lnTo>
                  <a:lnTo>
                    <a:pt x="5156" y="46103"/>
                  </a:lnTo>
                </a:path>
              </a:pathLst>
            </a:custGeom>
            <a:solidFill>
              <a:srgbClr val="94ED5A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6" name="Полилиния: фигура 15">
              <a:extLst>
                <a:ext uri="{FF2B5EF4-FFF2-40B4-BE49-F238E27FC236}">
                  <a16:creationId xmlns:a16="http://schemas.microsoft.com/office/drawing/2014/main" id="{5BA8EB27-8151-464E-8845-2DE2A00CBCA3}"/>
                </a:ext>
              </a:extLst>
            </p:cNvPr>
            <p:cNvSpPr/>
            <p:nvPr/>
          </p:nvSpPr>
          <p:spPr>
            <a:xfrm rot="21196350">
              <a:off x="5032374" y="986072"/>
              <a:ext cx="839428" cy="1146535"/>
            </a:xfrm>
            <a:custGeom>
              <a:avLst/>
              <a:gdLst>
                <a:gd name="connsiteX0" fmla="*/ 25629 w 839427"/>
                <a:gd name="connsiteY0" fmla="*/ 138236 h 1146535"/>
                <a:gd name="connsiteX1" fmla="*/ 363448 w 839427"/>
                <a:gd name="connsiteY1" fmla="*/ 5156 h 1146535"/>
                <a:gd name="connsiteX2" fmla="*/ 394159 w 839427"/>
                <a:gd name="connsiteY2" fmla="*/ 25629 h 1146535"/>
                <a:gd name="connsiteX3" fmla="*/ 424869 w 839427"/>
                <a:gd name="connsiteY3" fmla="*/ 97288 h 1146535"/>
                <a:gd name="connsiteX4" fmla="*/ 363448 w 839427"/>
                <a:gd name="connsiteY4" fmla="*/ 148472 h 1146535"/>
                <a:gd name="connsiteX5" fmla="*/ 342974 w 839427"/>
                <a:gd name="connsiteY5" fmla="*/ 189420 h 1146535"/>
                <a:gd name="connsiteX6" fmla="*/ 424869 w 839427"/>
                <a:gd name="connsiteY6" fmla="*/ 363448 h 1146535"/>
                <a:gd name="connsiteX7" fmla="*/ 424869 w 839427"/>
                <a:gd name="connsiteY7" fmla="*/ 394159 h 1146535"/>
                <a:gd name="connsiteX8" fmla="*/ 394159 w 839427"/>
                <a:gd name="connsiteY8" fmla="*/ 435106 h 1146535"/>
                <a:gd name="connsiteX9" fmla="*/ 342974 w 839427"/>
                <a:gd name="connsiteY9" fmla="*/ 476054 h 1146535"/>
                <a:gd name="connsiteX10" fmla="*/ 332737 w 839427"/>
                <a:gd name="connsiteY10" fmla="*/ 578423 h 1146535"/>
                <a:gd name="connsiteX11" fmla="*/ 281553 w 839427"/>
                <a:gd name="connsiteY11" fmla="*/ 609134 h 1146535"/>
                <a:gd name="connsiteX12" fmla="*/ 240605 w 839427"/>
                <a:gd name="connsiteY12" fmla="*/ 598897 h 1146535"/>
                <a:gd name="connsiteX13" fmla="*/ 240605 w 839427"/>
                <a:gd name="connsiteY13" fmla="*/ 639845 h 1146535"/>
                <a:gd name="connsiteX14" fmla="*/ 250842 w 839427"/>
                <a:gd name="connsiteY14" fmla="*/ 660319 h 1146535"/>
                <a:gd name="connsiteX15" fmla="*/ 302026 w 839427"/>
                <a:gd name="connsiteY15" fmla="*/ 660319 h 1146535"/>
                <a:gd name="connsiteX16" fmla="*/ 271316 w 839427"/>
                <a:gd name="connsiteY16" fmla="*/ 680793 h 1146535"/>
                <a:gd name="connsiteX17" fmla="*/ 302026 w 839427"/>
                <a:gd name="connsiteY17" fmla="*/ 711503 h 1146535"/>
                <a:gd name="connsiteX18" fmla="*/ 312263 w 839427"/>
                <a:gd name="connsiteY18" fmla="*/ 701266 h 1146535"/>
                <a:gd name="connsiteX19" fmla="*/ 291789 w 839427"/>
                <a:gd name="connsiteY19" fmla="*/ 680793 h 1146535"/>
                <a:gd name="connsiteX20" fmla="*/ 332737 w 839427"/>
                <a:gd name="connsiteY20" fmla="*/ 680793 h 1146535"/>
                <a:gd name="connsiteX21" fmla="*/ 332737 w 839427"/>
                <a:gd name="connsiteY21" fmla="*/ 701266 h 1146535"/>
                <a:gd name="connsiteX22" fmla="*/ 373685 w 839427"/>
                <a:gd name="connsiteY22" fmla="*/ 670556 h 1146535"/>
                <a:gd name="connsiteX23" fmla="*/ 414633 w 839427"/>
                <a:gd name="connsiteY23" fmla="*/ 680793 h 1146535"/>
                <a:gd name="connsiteX24" fmla="*/ 557949 w 839427"/>
                <a:gd name="connsiteY24" fmla="*/ 762688 h 1146535"/>
                <a:gd name="connsiteX25" fmla="*/ 619371 w 839427"/>
                <a:gd name="connsiteY25" fmla="*/ 762688 h 1146535"/>
                <a:gd name="connsiteX26" fmla="*/ 660319 w 839427"/>
                <a:gd name="connsiteY26" fmla="*/ 711503 h 1146535"/>
                <a:gd name="connsiteX27" fmla="*/ 731977 w 839427"/>
                <a:gd name="connsiteY27" fmla="*/ 711503 h 1146535"/>
                <a:gd name="connsiteX28" fmla="*/ 844583 w 839427"/>
                <a:gd name="connsiteY28" fmla="*/ 803636 h 1146535"/>
                <a:gd name="connsiteX29" fmla="*/ 824109 w 839427"/>
                <a:gd name="connsiteY29" fmla="*/ 895768 h 1146535"/>
                <a:gd name="connsiteX30" fmla="*/ 772925 w 839427"/>
                <a:gd name="connsiteY30" fmla="*/ 916242 h 1146535"/>
                <a:gd name="connsiteX31" fmla="*/ 742214 w 839427"/>
                <a:gd name="connsiteY31" fmla="*/ 977663 h 1146535"/>
                <a:gd name="connsiteX32" fmla="*/ 680793 w 839427"/>
                <a:gd name="connsiteY32" fmla="*/ 906005 h 1146535"/>
                <a:gd name="connsiteX33" fmla="*/ 639845 w 839427"/>
                <a:gd name="connsiteY33" fmla="*/ 946953 h 1146535"/>
                <a:gd name="connsiteX34" fmla="*/ 629608 w 839427"/>
                <a:gd name="connsiteY34" fmla="*/ 926479 h 1146535"/>
                <a:gd name="connsiteX35" fmla="*/ 537476 w 839427"/>
                <a:gd name="connsiteY35" fmla="*/ 946953 h 1146535"/>
                <a:gd name="connsiteX36" fmla="*/ 527239 w 839427"/>
                <a:gd name="connsiteY36" fmla="*/ 926479 h 1146535"/>
                <a:gd name="connsiteX37" fmla="*/ 496528 w 839427"/>
                <a:gd name="connsiteY37" fmla="*/ 926479 h 1146535"/>
                <a:gd name="connsiteX38" fmla="*/ 486291 w 839427"/>
                <a:gd name="connsiteY38" fmla="*/ 977663 h 1146535"/>
                <a:gd name="connsiteX39" fmla="*/ 424869 w 839427"/>
                <a:gd name="connsiteY39" fmla="*/ 957189 h 1146535"/>
                <a:gd name="connsiteX40" fmla="*/ 424869 w 839427"/>
                <a:gd name="connsiteY40" fmla="*/ 1008374 h 1146535"/>
                <a:gd name="connsiteX41" fmla="*/ 404396 w 839427"/>
                <a:gd name="connsiteY41" fmla="*/ 1018611 h 1146535"/>
                <a:gd name="connsiteX42" fmla="*/ 414633 w 839427"/>
                <a:gd name="connsiteY42" fmla="*/ 1039085 h 1146535"/>
                <a:gd name="connsiteX43" fmla="*/ 363448 w 839427"/>
                <a:gd name="connsiteY43" fmla="*/ 1090269 h 1146535"/>
                <a:gd name="connsiteX44" fmla="*/ 353211 w 839427"/>
                <a:gd name="connsiteY44" fmla="*/ 1100506 h 1146535"/>
                <a:gd name="connsiteX45" fmla="*/ 332737 w 839427"/>
                <a:gd name="connsiteY45" fmla="*/ 1069796 h 1146535"/>
                <a:gd name="connsiteX46" fmla="*/ 291789 w 839427"/>
                <a:gd name="connsiteY46" fmla="*/ 1090269 h 1146535"/>
                <a:gd name="connsiteX47" fmla="*/ 302026 w 839427"/>
                <a:gd name="connsiteY47" fmla="*/ 1120980 h 1146535"/>
                <a:gd name="connsiteX48" fmla="*/ 230368 w 839427"/>
                <a:gd name="connsiteY48" fmla="*/ 1151691 h 1146535"/>
                <a:gd name="connsiteX49" fmla="*/ 220131 w 839427"/>
                <a:gd name="connsiteY49" fmla="*/ 1131217 h 1146535"/>
                <a:gd name="connsiteX50" fmla="*/ 189420 w 839427"/>
                <a:gd name="connsiteY50" fmla="*/ 1151691 h 1146535"/>
                <a:gd name="connsiteX51" fmla="*/ 66577 w 839427"/>
                <a:gd name="connsiteY51" fmla="*/ 1100506 h 1146535"/>
                <a:gd name="connsiteX52" fmla="*/ 46103 w 839427"/>
                <a:gd name="connsiteY52" fmla="*/ 1069796 h 1146535"/>
                <a:gd name="connsiteX53" fmla="*/ 158709 w 839427"/>
                <a:gd name="connsiteY53" fmla="*/ 998137 h 1146535"/>
                <a:gd name="connsiteX54" fmla="*/ 138236 w 839427"/>
                <a:gd name="connsiteY54" fmla="*/ 926479 h 1146535"/>
                <a:gd name="connsiteX55" fmla="*/ 189420 w 839427"/>
                <a:gd name="connsiteY55" fmla="*/ 895768 h 1146535"/>
                <a:gd name="connsiteX56" fmla="*/ 179183 w 839427"/>
                <a:gd name="connsiteY56" fmla="*/ 742214 h 1146535"/>
                <a:gd name="connsiteX57" fmla="*/ 127999 w 839427"/>
                <a:gd name="connsiteY57" fmla="*/ 721740 h 1146535"/>
                <a:gd name="connsiteX58" fmla="*/ 148472 w 839427"/>
                <a:gd name="connsiteY58" fmla="*/ 721740 h 1146535"/>
                <a:gd name="connsiteX59" fmla="*/ 158709 w 839427"/>
                <a:gd name="connsiteY59" fmla="*/ 701266 h 1146535"/>
                <a:gd name="connsiteX60" fmla="*/ 97288 w 839427"/>
                <a:gd name="connsiteY60" fmla="*/ 650082 h 1146535"/>
                <a:gd name="connsiteX61" fmla="*/ 76814 w 839427"/>
                <a:gd name="connsiteY61" fmla="*/ 660319 h 1146535"/>
                <a:gd name="connsiteX62" fmla="*/ 76814 w 839427"/>
                <a:gd name="connsiteY62" fmla="*/ 639845 h 1146535"/>
                <a:gd name="connsiteX63" fmla="*/ 56340 w 839427"/>
                <a:gd name="connsiteY63" fmla="*/ 639845 h 1146535"/>
                <a:gd name="connsiteX64" fmla="*/ 56340 w 839427"/>
                <a:gd name="connsiteY64" fmla="*/ 609134 h 1146535"/>
                <a:gd name="connsiteX65" fmla="*/ 35866 w 839427"/>
                <a:gd name="connsiteY65" fmla="*/ 609134 h 1146535"/>
                <a:gd name="connsiteX66" fmla="*/ 35866 w 839427"/>
                <a:gd name="connsiteY66" fmla="*/ 547713 h 1146535"/>
                <a:gd name="connsiteX67" fmla="*/ 97288 w 839427"/>
                <a:gd name="connsiteY67" fmla="*/ 547713 h 1146535"/>
                <a:gd name="connsiteX68" fmla="*/ 97288 w 839427"/>
                <a:gd name="connsiteY68" fmla="*/ 506765 h 1146535"/>
                <a:gd name="connsiteX69" fmla="*/ 56340 w 839427"/>
                <a:gd name="connsiteY69" fmla="*/ 496528 h 1146535"/>
                <a:gd name="connsiteX70" fmla="*/ 76814 w 839427"/>
                <a:gd name="connsiteY70" fmla="*/ 455580 h 1146535"/>
                <a:gd name="connsiteX71" fmla="*/ 46103 w 839427"/>
                <a:gd name="connsiteY71" fmla="*/ 414633 h 1146535"/>
                <a:gd name="connsiteX72" fmla="*/ 56340 w 839427"/>
                <a:gd name="connsiteY72" fmla="*/ 383922 h 1146535"/>
                <a:gd name="connsiteX73" fmla="*/ 5156 w 839427"/>
                <a:gd name="connsiteY73" fmla="*/ 383922 h 1146535"/>
                <a:gd name="connsiteX74" fmla="*/ 5156 w 839427"/>
                <a:gd name="connsiteY74" fmla="*/ 353211 h 1146535"/>
                <a:gd name="connsiteX75" fmla="*/ 66577 w 839427"/>
                <a:gd name="connsiteY75" fmla="*/ 322500 h 1146535"/>
                <a:gd name="connsiteX76" fmla="*/ 76814 w 839427"/>
                <a:gd name="connsiteY76" fmla="*/ 312263 h 1146535"/>
                <a:gd name="connsiteX77" fmla="*/ 35866 w 839427"/>
                <a:gd name="connsiteY77" fmla="*/ 271316 h 1146535"/>
                <a:gd name="connsiteX78" fmla="*/ 76814 w 839427"/>
                <a:gd name="connsiteY78" fmla="*/ 281552 h 1146535"/>
                <a:gd name="connsiteX79" fmla="*/ 76814 w 839427"/>
                <a:gd name="connsiteY79" fmla="*/ 230368 h 1146535"/>
                <a:gd name="connsiteX80" fmla="*/ 107525 w 839427"/>
                <a:gd name="connsiteY80" fmla="*/ 209894 h 1146535"/>
                <a:gd name="connsiteX81" fmla="*/ 97288 w 839427"/>
                <a:gd name="connsiteY81" fmla="*/ 179183 h 1146535"/>
                <a:gd name="connsiteX82" fmla="*/ 46103 w 839427"/>
                <a:gd name="connsiteY82" fmla="*/ 179183 h 1146535"/>
                <a:gd name="connsiteX83" fmla="*/ 25629 w 839427"/>
                <a:gd name="connsiteY83" fmla="*/ 138236 h 1146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839427" h="1146535">
                  <a:moveTo>
                    <a:pt x="25629" y="138236"/>
                  </a:moveTo>
                  <a:lnTo>
                    <a:pt x="363448" y="5156"/>
                  </a:lnTo>
                  <a:lnTo>
                    <a:pt x="394159" y="25629"/>
                  </a:lnTo>
                  <a:lnTo>
                    <a:pt x="424869" y="97288"/>
                  </a:lnTo>
                  <a:lnTo>
                    <a:pt x="363448" y="148472"/>
                  </a:lnTo>
                  <a:lnTo>
                    <a:pt x="342974" y="189420"/>
                  </a:lnTo>
                  <a:lnTo>
                    <a:pt x="424869" y="363448"/>
                  </a:lnTo>
                  <a:lnTo>
                    <a:pt x="424869" y="394159"/>
                  </a:lnTo>
                  <a:lnTo>
                    <a:pt x="394159" y="435106"/>
                  </a:lnTo>
                  <a:lnTo>
                    <a:pt x="342974" y="476054"/>
                  </a:lnTo>
                  <a:lnTo>
                    <a:pt x="332737" y="578423"/>
                  </a:lnTo>
                  <a:lnTo>
                    <a:pt x="281553" y="609134"/>
                  </a:lnTo>
                  <a:lnTo>
                    <a:pt x="240605" y="598897"/>
                  </a:lnTo>
                  <a:lnTo>
                    <a:pt x="240605" y="639845"/>
                  </a:lnTo>
                  <a:lnTo>
                    <a:pt x="250842" y="660319"/>
                  </a:lnTo>
                  <a:lnTo>
                    <a:pt x="302026" y="660319"/>
                  </a:lnTo>
                  <a:lnTo>
                    <a:pt x="271316" y="680793"/>
                  </a:lnTo>
                  <a:lnTo>
                    <a:pt x="302026" y="711503"/>
                  </a:lnTo>
                  <a:lnTo>
                    <a:pt x="312263" y="701266"/>
                  </a:lnTo>
                  <a:lnTo>
                    <a:pt x="291789" y="680793"/>
                  </a:lnTo>
                  <a:lnTo>
                    <a:pt x="332737" y="680793"/>
                  </a:lnTo>
                  <a:lnTo>
                    <a:pt x="332737" y="701266"/>
                  </a:lnTo>
                  <a:lnTo>
                    <a:pt x="373685" y="670556"/>
                  </a:lnTo>
                  <a:lnTo>
                    <a:pt x="414633" y="680793"/>
                  </a:lnTo>
                  <a:lnTo>
                    <a:pt x="557949" y="762688"/>
                  </a:lnTo>
                  <a:lnTo>
                    <a:pt x="619371" y="762688"/>
                  </a:lnTo>
                  <a:lnTo>
                    <a:pt x="660319" y="711503"/>
                  </a:lnTo>
                  <a:lnTo>
                    <a:pt x="731977" y="711503"/>
                  </a:lnTo>
                  <a:lnTo>
                    <a:pt x="844583" y="803636"/>
                  </a:lnTo>
                  <a:lnTo>
                    <a:pt x="824109" y="895768"/>
                  </a:lnTo>
                  <a:lnTo>
                    <a:pt x="772925" y="916242"/>
                  </a:lnTo>
                  <a:lnTo>
                    <a:pt x="742214" y="977663"/>
                  </a:lnTo>
                  <a:lnTo>
                    <a:pt x="680793" y="906005"/>
                  </a:lnTo>
                  <a:lnTo>
                    <a:pt x="639845" y="946953"/>
                  </a:lnTo>
                  <a:lnTo>
                    <a:pt x="629608" y="926479"/>
                  </a:lnTo>
                  <a:lnTo>
                    <a:pt x="537476" y="946953"/>
                  </a:lnTo>
                  <a:lnTo>
                    <a:pt x="527239" y="926479"/>
                  </a:lnTo>
                  <a:lnTo>
                    <a:pt x="496528" y="926479"/>
                  </a:lnTo>
                  <a:lnTo>
                    <a:pt x="486291" y="977663"/>
                  </a:lnTo>
                  <a:lnTo>
                    <a:pt x="424869" y="957189"/>
                  </a:lnTo>
                  <a:lnTo>
                    <a:pt x="424869" y="1008374"/>
                  </a:lnTo>
                  <a:lnTo>
                    <a:pt x="404396" y="1018611"/>
                  </a:lnTo>
                  <a:lnTo>
                    <a:pt x="414633" y="1039085"/>
                  </a:lnTo>
                  <a:lnTo>
                    <a:pt x="363448" y="1090269"/>
                  </a:lnTo>
                  <a:lnTo>
                    <a:pt x="353211" y="1100506"/>
                  </a:lnTo>
                  <a:lnTo>
                    <a:pt x="332737" y="1069796"/>
                  </a:lnTo>
                  <a:lnTo>
                    <a:pt x="291789" y="1090269"/>
                  </a:lnTo>
                  <a:lnTo>
                    <a:pt x="302026" y="1120980"/>
                  </a:lnTo>
                  <a:lnTo>
                    <a:pt x="230368" y="1151691"/>
                  </a:lnTo>
                  <a:lnTo>
                    <a:pt x="220131" y="1131217"/>
                  </a:lnTo>
                  <a:lnTo>
                    <a:pt x="189420" y="1151691"/>
                  </a:lnTo>
                  <a:lnTo>
                    <a:pt x="66577" y="1100506"/>
                  </a:lnTo>
                  <a:lnTo>
                    <a:pt x="46103" y="1069796"/>
                  </a:lnTo>
                  <a:lnTo>
                    <a:pt x="158709" y="998137"/>
                  </a:lnTo>
                  <a:lnTo>
                    <a:pt x="138236" y="926479"/>
                  </a:lnTo>
                  <a:lnTo>
                    <a:pt x="189420" y="895768"/>
                  </a:lnTo>
                  <a:lnTo>
                    <a:pt x="179183" y="742214"/>
                  </a:lnTo>
                  <a:lnTo>
                    <a:pt x="127999" y="721740"/>
                  </a:lnTo>
                  <a:lnTo>
                    <a:pt x="148472" y="721740"/>
                  </a:lnTo>
                  <a:lnTo>
                    <a:pt x="158709" y="701266"/>
                  </a:lnTo>
                  <a:lnTo>
                    <a:pt x="97288" y="650082"/>
                  </a:lnTo>
                  <a:lnTo>
                    <a:pt x="76814" y="660319"/>
                  </a:lnTo>
                  <a:lnTo>
                    <a:pt x="76814" y="639845"/>
                  </a:lnTo>
                  <a:lnTo>
                    <a:pt x="56340" y="639845"/>
                  </a:lnTo>
                  <a:lnTo>
                    <a:pt x="56340" y="609134"/>
                  </a:lnTo>
                  <a:lnTo>
                    <a:pt x="35866" y="609134"/>
                  </a:lnTo>
                  <a:lnTo>
                    <a:pt x="35866" y="547713"/>
                  </a:lnTo>
                  <a:lnTo>
                    <a:pt x="97288" y="547713"/>
                  </a:lnTo>
                  <a:lnTo>
                    <a:pt x="97288" y="506765"/>
                  </a:lnTo>
                  <a:lnTo>
                    <a:pt x="56340" y="496528"/>
                  </a:lnTo>
                  <a:lnTo>
                    <a:pt x="76814" y="455580"/>
                  </a:lnTo>
                  <a:lnTo>
                    <a:pt x="46103" y="414633"/>
                  </a:lnTo>
                  <a:lnTo>
                    <a:pt x="56340" y="383922"/>
                  </a:lnTo>
                  <a:lnTo>
                    <a:pt x="5156" y="383922"/>
                  </a:lnTo>
                  <a:lnTo>
                    <a:pt x="5156" y="353211"/>
                  </a:lnTo>
                  <a:lnTo>
                    <a:pt x="66577" y="322500"/>
                  </a:lnTo>
                  <a:lnTo>
                    <a:pt x="76814" y="312263"/>
                  </a:lnTo>
                  <a:lnTo>
                    <a:pt x="35866" y="271316"/>
                  </a:lnTo>
                  <a:lnTo>
                    <a:pt x="76814" y="281552"/>
                  </a:lnTo>
                  <a:lnTo>
                    <a:pt x="76814" y="230368"/>
                  </a:lnTo>
                  <a:lnTo>
                    <a:pt x="107525" y="209894"/>
                  </a:lnTo>
                  <a:lnTo>
                    <a:pt x="97288" y="179183"/>
                  </a:lnTo>
                  <a:lnTo>
                    <a:pt x="46103" y="179183"/>
                  </a:lnTo>
                  <a:lnTo>
                    <a:pt x="25629" y="138236"/>
                  </a:lnTo>
                </a:path>
              </a:pathLst>
            </a:custGeom>
            <a:solidFill>
              <a:srgbClr val="FE5B5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7" name="Полилиния: фигура 16">
              <a:extLst>
                <a:ext uri="{FF2B5EF4-FFF2-40B4-BE49-F238E27FC236}">
                  <a16:creationId xmlns:a16="http://schemas.microsoft.com/office/drawing/2014/main" id="{15510214-49EB-4C37-8AB0-0CF50068C4D8}"/>
                </a:ext>
              </a:extLst>
            </p:cNvPr>
            <p:cNvSpPr/>
            <p:nvPr/>
          </p:nvSpPr>
          <p:spPr>
            <a:xfrm rot="21196350">
              <a:off x="7177125" y="4671447"/>
              <a:ext cx="102370" cy="122843"/>
            </a:xfrm>
            <a:custGeom>
              <a:avLst/>
              <a:gdLst>
                <a:gd name="connsiteX0" fmla="*/ 5156 w 102369"/>
                <a:gd name="connsiteY0" fmla="*/ 66577 h 122843"/>
                <a:gd name="connsiteX1" fmla="*/ 5156 w 102369"/>
                <a:gd name="connsiteY1" fmla="*/ 46103 h 122843"/>
                <a:gd name="connsiteX2" fmla="*/ 46103 w 102369"/>
                <a:gd name="connsiteY2" fmla="*/ 46103 h 122843"/>
                <a:gd name="connsiteX3" fmla="*/ 107525 w 102369"/>
                <a:gd name="connsiteY3" fmla="*/ 5156 h 122843"/>
                <a:gd name="connsiteX4" fmla="*/ 87051 w 102369"/>
                <a:gd name="connsiteY4" fmla="*/ 76814 h 122843"/>
                <a:gd name="connsiteX5" fmla="*/ 107525 w 102369"/>
                <a:gd name="connsiteY5" fmla="*/ 97288 h 122843"/>
                <a:gd name="connsiteX6" fmla="*/ 56340 w 102369"/>
                <a:gd name="connsiteY6" fmla="*/ 127999 h 122843"/>
                <a:gd name="connsiteX7" fmla="*/ 35866 w 102369"/>
                <a:gd name="connsiteY7" fmla="*/ 97288 h 122843"/>
                <a:gd name="connsiteX8" fmla="*/ 15392 w 102369"/>
                <a:gd name="connsiteY8" fmla="*/ 107525 h 122843"/>
                <a:gd name="connsiteX9" fmla="*/ 5156 w 102369"/>
                <a:gd name="connsiteY9" fmla="*/ 66577 h 122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2369" h="122843">
                  <a:moveTo>
                    <a:pt x="5156" y="66577"/>
                  </a:moveTo>
                  <a:lnTo>
                    <a:pt x="5156" y="46103"/>
                  </a:lnTo>
                  <a:lnTo>
                    <a:pt x="46103" y="46103"/>
                  </a:lnTo>
                  <a:lnTo>
                    <a:pt x="107525" y="5156"/>
                  </a:lnTo>
                  <a:lnTo>
                    <a:pt x="87051" y="76814"/>
                  </a:lnTo>
                  <a:lnTo>
                    <a:pt x="107525" y="97288"/>
                  </a:lnTo>
                  <a:lnTo>
                    <a:pt x="56340" y="127999"/>
                  </a:lnTo>
                  <a:lnTo>
                    <a:pt x="35866" y="97288"/>
                  </a:lnTo>
                  <a:lnTo>
                    <a:pt x="15392" y="107525"/>
                  </a:lnTo>
                  <a:lnTo>
                    <a:pt x="5156" y="66577"/>
                  </a:lnTo>
                </a:path>
              </a:pathLst>
            </a:custGeom>
            <a:solidFill>
              <a:srgbClr val="FE5B5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8" name="Полилиния: фигура 17">
              <a:extLst>
                <a:ext uri="{FF2B5EF4-FFF2-40B4-BE49-F238E27FC236}">
                  <a16:creationId xmlns:a16="http://schemas.microsoft.com/office/drawing/2014/main" id="{E6D8252A-7CA9-437A-B9B8-204DC08FB6E5}"/>
                </a:ext>
              </a:extLst>
            </p:cNvPr>
            <p:cNvSpPr/>
            <p:nvPr/>
          </p:nvSpPr>
          <p:spPr>
            <a:xfrm rot="21196350">
              <a:off x="6102682" y="1881840"/>
              <a:ext cx="245686" cy="409477"/>
            </a:xfrm>
            <a:custGeom>
              <a:avLst/>
              <a:gdLst>
                <a:gd name="connsiteX0" fmla="*/ 158709 w 245686"/>
                <a:gd name="connsiteY0" fmla="*/ 35866 h 409476"/>
                <a:gd name="connsiteX1" fmla="*/ 179183 w 245686"/>
                <a:gd name="connsiteY1" fmla="*/ 15392 h 409476"/>
                <a:gd name="connsiteX2" fmla="*/ 209894 w 245686"/>
                <a:gd name="connsiteY2" fmla="*/ 25629 h 409476"/>
                <a:gd name="connsiteX3" fmla="*/ 189420 w 245686"/>
                <a:gd name="connsiteY3" fmla="*/ 46103 h 409476"/>
                <a:gd name="connsiteX4" fmla="*/ 158709 w 245686"/>
                <a:gd name="connsiteY4" fmla="*/ 35866 h 409476"/>
                <a:gd name="connsiteX5" fmla="*/ 148472 w 245686"/>
                <a:gd name="connsiteY5" fmla="*/ 25629 h 409476"/>
                <a:gd name="connsiteX6" fmla="*/ 158709 w 245686"/>
                <a:gd name="connsiteY6" fmla="*/ 25629 h 409476"/>
                <a:gd name="connsiteX7" fmla="*/ 168946 w 245686"/>
                <a:gd name="connsiteY7" fmla="*/ 25629 h 409476"/>
                <a:gd name="connsiteX8" fmla="*/ 158709 w 245686"/>
                <a:gd name="connsiteY8" fmla="*/ 46103 h 409476"/>
                <a:gd name="connsiteX9" fmla="*/ 148472 w 245686"/>
                <a:gd name="connsiteY9" fmla="*/ 25629 h 409476"/>
                <a:gd name="connsiteX10" fmla="*/ 5156 w 245686"/>
                <a:gd name="connsiteY10" fmla="*/ 312263 h 409476"/>
                <a:gd name="connsiteX11" fmla="*/ 15392 w 245686"/>
                <a:gd name="connsiteY11" fmla="*/ 291789 h 409476"/>
                <a:gd name="connsiteX12" fmla="*/ 35866 w 245686"/>
                <a:gd name="connsiteY12" fmla="*/ 302026 h 409476"/>
                <a:gd name="connsiteX13" fmla="*/ 46103 w 245686"/>
                <a:gd name="connsiteY13" fmla="*/ 261079 h 409476"/>
                <a:gd name="connsiteX14" fmla="*/ 46103 w 245686"/>
                <a:gd name="connsiteY14" fmla="*/ 240605 h 409476"/>
                <a:gd name="connsiteX15" fmla="*/ 66577 w 245686"/>
                <a:gd name="connsiteY15" fmla="*/ 240605 h 409476"/>
                <a:gd name="connsiteX16" fmla="*/ 25629 w 245686"/>
                <a:gd name="connsiteY16" fmla="*/ 209894 h 409476"/>
                <a:gd name="connsiteX17" fmla="*/ 46103 w 245686"/>
                <a:gd name="connsiteY17" fmla="*/ 168946 h 409476"/>
                <a:gd name="connsiteX18" fmla="*/ 25629 w 245686"/>
                <a:gd name="connsiteY18" fmla="*/ 148472 h 409476"/>
                <a:gd name="connsiteX19" fmla="*/ 117762 w 245686"/>
                <a:gd name="connsiteY19" fmla="*/ 127999 h 409476"/>
                <a:gd name="connsiteX20" fmla="*/ 138236 w 245686"/>
                <a:gd name="connsiteY20" fmla="*/ 179183 h 409476"/>
                <a:gd name="connsiteX21" fmla="*/ 158709 w 245686"/>
                <a:gd name="connsiteY21" fmla="*/ 158709 h 409476"/>
                <a:gd name="connsiteX22" fmla="*/ 117762 w 245686"/>
                <a:gd name="connsiteY22" fmla="*/ 138236 h 409476"/>
                <a:gd name="connsiteX23" fmla="*/ 127999 w 245686"/>
                <a:gd name="connsiteY23" fmla="*/ 127999 h 409476"/>
                <a:gd name="connsiteX24" fmla="*/ 158709 w 245686"/>
                <a:gd name="connsiteY24" fmla="*/ 117762 h 409476"/>
                <a:gd name="connsiteX25" fmla="*/ 189420 w 245686"/>
                <a:gd name="connsiteY25" fmla="*/ 158709 h 409476"/>
                <a:gd name="connsiteX26" fmla="*/ 209894 w 245686"/>
                <a:gd name="connsiteY26" fmla="*/ 117762 h 409476"/>
                <a:gd name="connsiteX27" fmla="*/ 199657 w 245686"/>
                <a:gd name="connsiteY27" fmla="*/ 117762 h 409476"/>
                <a:gd name="connsiteX28" fmla="*/ 209894 w 245686"/>
                <a:gd name="connsiteY28" fmla="*/ 66577 h 409476"/>
                <a:gd name="connsiteX29" fmla="*/ 199657 w 245686"/>
                <a:gd name="connsiteY29" fmla="*/ 87051 h 409476"/>
                <a:gd name="connsiteX30" fmla="*/ 148472 w 245686"/>
                <a:gd name="connsiteY30" fmla="*/ 56340 h 409476"/>
                <a:gd name="connsiteX31" fmla="*/ 158709 w 245686"/>
                <a:gd name="connsiteY31" fmla="*/ 46103 h 409476"/>
                <a:gd name="connsiteX32" fmla="*/ 158709 w 245686"/>
                <a:gd name="connsiteY32" fmla="*/ 35866 h 409476"/>
                <a:gd name="connsiteX33" fmla="*/ 189420 w 245686"/>
                <a:gd name="connsiteY33" fmla="*/ 46103 h 409476"/>
                <a:gd name="connsiteX34" fmla="*/ 220131 w 245686"/>
                <a:gd name="connsiteY34" fmla="*/ 35866 h 409476"/>
                <a:gd name="connsiteX35" fmla="*/ 220131 w 245686"/>
                <a:gd name="connsiteY35" fmla="*/ 25629 h 409476"/>
                <a:gd name="connsiteX36" fmla="*/ 220131 w 245686"/>
                <a:gd name="connsiteY36" fmla="*/ 5156 h 409476"/>
                <a:gd name="connsiteX37" fmla="*/ 230368 w 245686"/>
                <a:gd name="connsiteY37" fmla="*/ 35866 h 409476"/>
                <a:gd name="connsiteX38" fmla="*/ 220131 w 245686"/>
                <a:gd name="connsiteY38" fmla="*/ 66577 h 409476"/>
                <a:gd name="connsiteX39" fmla="*/ 250842 w 245686"/>
                <a:gd name="connsiteY39" fmla="*/ 56340 h 409476"/>
                <a:gd name="connsiteX40" fmla="*/ 250842 w 245686"/>
                <a:gd name="connsiteY40" fmla="*/ 97288 h 409476"/>
                <a:gd name="connsiteX41" fmla="*/ 209894 w 245686"/>
                <a:gd name="connsiteY41" fmla="*/ 107525 h 409476"/>
                <a:gd name="connsiteX42" fmla="*/ 240605 w 245686"/>
                <a:gd name="connsiteY42" fmla="*/ 138236 h 409476"/>
                <a:gd name="connsiteX43" fmla="*/ 209894 w 245686"/>
                <a:gd name="connsiteY43" fmla="*/ 138236 h 409476"/>
                <a:gd name="connsiteX44" fmla="*/ 220131 w 245686"/>
                <a:gd name="connsiteY44" fmla="*/ 158709 h 409476"/>
                <a:gd name="connsiteX45" fmla="*/ 199657 w 245686"/>
                <a:gd name="connsiteY45" fmla="*/ 158709 h 409476"/>
                <a:gd name="connsiteX46" fmla="*/ 189420 w 245686"/>
                <a:gd name="connsiteY46" fmla="*/ 189420 h 409476"/>
                <a:gd name="connsiteX47" fmla="*/ 189420 w 245686"/>
                <a:gd name="connsiteY47" fmla="*/ 209894 h 409476"/>
                <a:gd name="connsiteX48" fmla="*/ 179183 w 245686"/>
                <a:gd name="connsiteY48" fmla="*/ 240605 h 409476"/>
                <a:gd name="connsiteX49" fmla="*/ 220131 w 245686"/>
                <a:gd name="connsiteY49" fmla="*/ 240605 h 409476"/>
                <a:gd name="connsiteX50" fmla="*/ 189420 w 245686"/>
                <a:gd name="connsiteY50" fmla="*/ 261079 h 409476"/>
                <a:gd name="connsiteX51" fmla="*/ 220131 w 245686"/>
                <a:gd name="connsiteY51" fmla="*/ 302026 h 409476"/>
                <a:gd name="connsiteX52" fmla="*/ 209894 w 245686"/>
                <a:gd name="connsiteY52" fmla="*/ 312263 h 409476"/>
                <a:gd name="connsiteX53" fmla="*/ 209894 w 245686"/>
                <a:gd name="connsiteY53" fmla="*/ 342974 h 409476"/>
                <a:gd name="connsiteX54" fmla="*/ 179183 w 245686"/>
                <a:gd name="connsiteY54" fmla="*/ 353211 h 409476"/>
                <a:gd name="connsiteX55" fmla="*/ 168946 w 245686"/>
                <a:gd name="connsiteY55" fmla="*/ 383922 h 409476"/>
                <a:gd name="connsiteX56" fmla="*/ 127999 w 245686"/>
                <a:gd name="connsiteY56" fmla="*/ 414632 h 409476"/>
                <a:gd name="connsiteX57" fmla="*/ 148472 w 245686"/>
                <a:gd name="connsiteY57" fmla="*/ 363448 h 409476"/>
                <a:gd name="connsiteX58" fmla="*/ 117762 w 245686"/>
                <a:gd name="connsiteY58" fmla="*/ 332737 h 409476"/>
                <a:gd name="connsiteX59" fmla="*/ 97288 w 245686"/>
                <a:gd name="connsiteY59" fmla="*/ 353211 h 409476"/>
                <a:gd name="connsiteX60" fmla="*/ 117762 w 245686"/>
                <a:gd name="connsiteY60" fmla="*/ 373685 h 409476"/>
                <a:gd name="connsiteX61" fmla="*/ 76814 w 245686"/>
                <a:gd name="connsiteY61" fmla="*/ 353211 h 409476"/>
                <a:gd name="connsiteX62" fmla="*/ 66577 w 245686"/>
                <a:gd name="connsiteY62" fmla="*/ 394159 h 409476"/>
                <a:gd name="connsiteX63" fmla="*/ 25629 w 245686"/>
                <a:gd name="connsiteY63" fmla="*/ 383922 h 409476"/>
                <a:gd name="connsiteX64" fmla="*/ 15392 w 245686"/>
                <a:gd name="connsiteY64" fmla="*/ 404396 h 409476"/>
                <a:gd name="connsiteX65" fmla="*/ 15392 w 245686"/>
                <a:gd name="connsiteY65" fmla="*/ 383922 h 409476"/>
                <a:gd name="connsiteX66" fmla="*/ 35866 w 245686"/>
                <a:gd name="connsiteY66" fmla="*/ 363448 h 409476"/>
                <a:gd name="connsiteX67" fmla="*/ 5156 w 245686"/>
                <a:gd name="connsiteY67" fmla="*/ 363448 h 409476"/>
                <a:gd name="connsiteX68" fmla="*/ 35866 w 245686"/>
                <a:gd name="connsiteY68" fmla="*/ 342974 h 409476"/>
                <a:gd name="connsiteX69" fmla="*/ 15392 w 245686"/>
                <a:gd name="connsiteY69" fmla="*/ 342974 h 409476"/>
                <a:gd name="connsiteX70" fmla="*/ 5156 w 245686"/>
                <a:gd name="connsiteY70" fmla="*/ 312263 h 409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245686" h="409476">
                  <a:moveTo>
                    <a:pt x="158709" y="35866"/>
                  </a:moveTo>
                  <a:lnTo>
                    <a:pt x="179183" y="15392"/>
                  </a:lnTo>
                  <a:lnTo>
                    <a:pt x="209894" y="25629"/>
                  </a:lnTo>
                  <a:lnTo>
                    <a:pt x="189420" y="46103"/>
                  </a:lnTo>
                  <a:lnTo>
                    <a:pt x="158709" y="35866"/>
                  </a:lnTo>
                  <a:moveTo>
                    <a:pt x="148472" y="25629"/>
                  </a:moveTo>
                  <a:lnTo>
                    <a:pt x="158709" y="25629"/>
                  </a:lnTo>
                  <a:lnTo>
                    <a:pt x="168946" y="25629"/>
                  </a:lnTo>
                  <a:lnTo>
                    <a:pt x="158709" y="46103"/>
                  </a:lnTo>
                  <a:lnTo>
                    <a:pt x="148472" y="25629"/>
                  </a:lnTo>
                  <a:moveTo>
                    <a:pt x="5156" y="312263"/>
                  </a:moveTo>
                  <a:lnTo>
                    <a:pt x="15392" y="291789"/>
                  </a:lnTo>
                  <a:lnTo>
                    <a:pt x="35866" y="302026"/>
                  </a:lnTo>
                  <a:lnTo>
                    <a:pt x="46103" y="261079"/>
                  </a:lnTo>
                  <a:lnTo>
                    <a:pt x="46103" y="240605"/>
                  </a:lnTo>
                  <a:lnTo>
                    <a:pt x="66577" y="240605"/>
                  </a:lnTo>
                  <a:lnTo>
                    <a:pt x="25629" y="209894"/>
                  </a:lnTo>
                  <a:lnTo>
                    <a:pt x="46103" y="168946"/>
                  </a:lnTo>
                  <a:lnTo>
                    <a:pt x="25629" y="148472"/>
                  </a:lnTo>
                  <a:lnTo>
                    <a:pt x="117762" y="127999"/>
                  </a:lnTo>
                  <a:lnTo>
                    <a:pt x="138236" y="179183"/>
                  </a:lnTo>
                  <a:lnTo>
                    <a:pt x="158709" y="158709"/>
                  </a:lnTo>
                  <a:lnTo>
                    <a:pt x="117762" y="138236"/>
                  </a:lnTo>
                  <a:lnTo>
                    <a:pt x="127999" y="127999"/>
                  </a:lnTo>
                  <a:lnTo>
                    <a:pt x="158709" y="117762"/>
                  </a:lnTo>
                  <a:lnTo>
                    <a:pt x="189420" y="158709"/>
                  </a:lnTo>
                  <a:lnTo>
                    <a:pt x="209894" y="117762"/>
                  </a:lnTo>
                  <a:lnTo>
                    <a:pt x="199657" y="117762"/>
                  </a:lnTo>
                  <a:lnTo>
                    <a:pt x="209894" y="66577"/>
                  </a:lnTo>
                  <a:lnTo>
                    <a:pt x="199657" y="87051"/>
                  </a:lnTo>
                  <a:lnTo>
                    <a:pt x="148472" y="56340"/>
                  </a:lnTo>
                  <a:lnTo>
                    <a:pt x="158709" y="46103"/>
                  </a:lnTo>
                  <a:lnTo>
                    <a:pt x="158709" y="35866"/>
                  </a:lnTo>
                  <a:lnTo>
                    <a:pt x="189420" y="46103"/>
                  </a:lnTo>
                  <a:lnTo>
                    <a:pt x="220131" y="35866"/>
                  </a:lnTo>
                  <a:lnTo>
                    <a:pt x="220131" y="25629"/>
                  </a:lnTo>
                  <a:lnTo>
                    <a:pt x="220131" y="5156"/>
                  </a:lnTo>
                  <a:lnTo>
                    <a:pt x="230368" y="35866"/>
                  </a:lnTo>
                  <a:lnTo>
                    <a:pt x="220131" y="66577"/>
                  </a:lnTo>
                  <a:lnTo>
                    <a:pt x="250842" y="56340"/>
                  </a:lnTo>
                  <a:lnTo>
                    <a:pt x="250842" y="97288"/>
                  </a:lnTo>
                  <a:lnTo>
                    <a:pt x="209894" y="107525"/>
                  </a:lnTo>
                  <a:lnTo>
                    <a:pt x="240605" y="138236"/>
                  </a:lnTo>
                  <a:lnTo>
                    <a:pt x="209894" y="138236"/>
                  </a:lnTo>
                  <a:lnTo>
                    <a:pt x="220131" y="158709"/>
                  </a:lnTo>
                  <a:lnTo>
                    <a:pt x="199657" y="158709"/>
                  </a:lnTo>
                  <a:lnTo>
                    <a:pt x="189420" y="189420"/>
                  </a:lnTo>
                  <a:lnTo>
                    <a:pt x="189420" y="209894"/>
                  </a:lnTo>
                  <a:lnTo>
                    <a:pt x="179183" y="240605"/>
                  </a:lnTo>
                  <a:lnTo>
                    <a:pt x="220131" y="240605"/>
                  </a:lnTo>
                  <a:lnTo>
                    <a:pt x="189420" y="261079"/>
                  </a:lnTo>
                  <a:lnTo>
                    <a:pt x="220131" y="302026"/>
                  </a:lnTo>
                  <a:lnTo>
                    <a:pt x="209894" y="312263"/>
                  </a:lnTo>
                  <a:lnTo>
                    <a:pt x="209894" y="342974"/>
                  </a:lnTo>
                  <a:lnTo>
                    <a:pt x="179183" y="353211"/>
                  </a:lnTo>
                  <a:lnTo>
                    <a:pt x="168946" y="383922"/>
                  </a:lnTo>
                  <a:lnTo>
                    <a:pt x="127999" y="414632"/>
                  </a:lnTo>
                  <a:lnTo>
                    <a:pt x="148472" y="363448"/>
                  </a:lnTo>
                  <a:lnTo>
                    <a:pt x="117762" y="332737"/>
                  </a:lnTo>
                  <a:lnTo>
                    <a:pt x="97288" y="353211"/>
                  </a:lnTo>
                  <a:lnTo>
                    <a:pt x="117762" y="373685"/>
                  </a:lnTo>
                  <a:lnTo>
                    <a:pt x="76814" y="353211"/>
                  </a:lnTo>
                  <a:lnTo>
                    <a:pt x="66577" y="394159"/>
                  </a:lnTo>
                  <a:lnTo>
                    <a:pt x="25629" y="383922"/>
                  </a:lnTo>
                  <a:lnTo>
                    <a:pt x="15392" y="404396"/>
                  </a:lnTo>
                  <a:lnTo>
                    <a:pt x="15392" y="383922"/>
                  </a:lnTo>
                  <a:lnTo>
                    <a:pt x="35866" y="363448"/>
                  </a:lnTo>
                  <a:lnTo>
                    <a:pt x="5156" y="363448"/>
                  </a:lnTo>
                  <a:lnTo>
                    <a:pt x="35866" y="342974"/>
                  </a:lnTo>
                  <a:lnTo>
                    <a:pt x="15392" y="342974"/>
                  </a:lnTo>
                  <a:lnTo>
                    <a:pt x="5156" y="312263"/>
                  </a:lnTo>
                </a:path>
              </a:pathLst>
            </a:custGeom>
            <a:solidFill>
              <a:srgbClr val="23B65F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9" name="Полилиния: фигура 18">
              <a:extLst>
                <a:ext uri="{FF2B5EF4-FFF2-40B4-BE49-F238E27FC236}">
                  <a16:creationId xmlns:a16="http://schemas.microsoft.com/office/drawing/2014/main" id="{E957368B-16BB-444D-88CE-B3F4AF33D81D}"/>
                </a:ext>
              </a:extLst>
            </p:cNvPr>
            <p:cNvSpPr/>
            <p:nvPr/>
          </p:nvSpPr>
          <p:spPr>
            <a:xfrm rot="21196350">
              <a:off x="5933398" y="1337818"/>
              <a:ext cx="941797" cy="1207957"/>
            </a:xfrm>
            <a:custGeom>
              <a:avLst/>
              <a:gdLst>
                <a:gd name="connsiteX0" fmla="*/ 302026 w 941796"/>
                <a:gd name="connsiteY0" fmla="*/ 547712 h 1207956"/>
                <a:gd name="connsiteX1" fmla="*/ 312263 w 941796"/>
                <a:gd name="connsiteY1" fmla="*/ 568186 h 1207956"/>
                <a:gd name="connsiteX2" fmla="*/ 322500 w 941796"/>
                <a:gd name="connsiteY2" fmla="*/ 547712 h 1207956"/>
                <a:gd name="connsiteX3" fmla="*/ 312263 w 941796"/>
                <a:gd name="connsiteY3" fmla="*/ 547712 h 1207956"/>
                <a:gd name="connsiteX4" fmla="*/ 302026 w 941796"/>
                <a:gd name="connsiteY4" fmla="*/ 547712 h 1207956"/>
                <a:gd name="connsiteX5" fmla="*/ 312263 w 941796"/>
                <a:gd name="connsiteY5" fmla="*/ 557949 h 1207956"/>
                <a:gd name="connsiteX6" fmla="*/ 342974 w 941796"/>
                <a:gd name="connsiteY6" fmla="*/ 568186 h 1207956"/>
                <a:gd name="connsiteX7" fmla="*/ 363448 w 941796"/>
                <a:gd name="connsiteY7" fmla="*/ 547712 h 1207956"/>
                <a:gd name="connsiteX8" fmla="*/ 332737 w 941796"/>
                <a:gd name="connsiteY8" fmla="*/ 537476 h 1207956"/>
                <a:gd name="connsiteX9" fmla="*/ 312263 w 941796"/>
                <a:gd name="connsiteY9" fmla="*/ 557949 h 1207956"/>
                <a:gd name="connsiteX10" fmla="*/ 383922 w 941796"/>
                <a:gd name="connsiteY10" fmla="*/ 476054 h 1207956"/>
                <a:gd name="connsiteX11" fmla="*/ 394159 w 941796"/>
                <a:gd name="connsiteY11" fmla="*/ 527239 h 1207956"/>
                <a:gd name="connsiteX12" fmla="*/ 404395 w 941796"/>
                <a:gd name="connsiteY12" fmla="*/ 527239 h 1207956"/>
                <a:gd name="connsiteX13" fmla="*/ 476054 w 941796"/>
                <a:gd name="connsiteY13" fmla="*/ 476054 h 1207956"/>
                <a:gd name="connsiteX14" fmla="*/ 455580 w 941796"/>
                <a:gd name="connsiteY14" fmla="*/ 465817 h 1207956"/>
                <a:gd name="connsiteX15" fmla="*/ 486291 w 941796"/>
                <a:gd name="connsiteY15" fmla="*/ 435106 h 1207956"/>
                <a:gd name="connsiteX16" fmla="*/ 465817 w 941796"/>
                <a:gd name="connsiteY16" fmla="*/ 394159 h 1207956"/>
                <a:gd name="connsiteX17" fmla="*/ 506765 w 941796"/>
                <a:gd name="connsiteY17" fmla="*/ 394159 h 1207956"/>
                <a:gd name="connsiteX18" fmla="*/ 486291 w 941796"/>
                <a:gd name="connsiteY18" fmla="*/ 342974 h 1207956"/>
                <a:gd name="connsiteX19" fmla="*/ 537475 w 941796"/>
                <a:gd name="connsiteY19" fmla="*/ 271316 h 1207956"/>
                <a:gd name="connsiteX20" fmla="*/ 506765 w 941796"/>
                <a:gd name="connsiteY20" fmla="*/ 250842 h 1207956"/>
                <a:gd name="connsiteX21" fmla="*/ 476054 w 941796"/>
                <a:gd name="connsiteY21" fmla="*/ 281552 h 1207956"/>
                <a:gd name="connsiteX22" fmla="*/ 476054 w 941796"/>
                <a:gd name="connsiteY22" fmla="*/ 312263 h 1207956"/>
                <a:gd name="connsiteX23" fmla="*/ 445343 w 941796"/>
                <a:gd name="connsiteY23" fmla="*/ 322500 h 1207956"/>
                <a:gd name="connsiteX24" fmla="*/ 455580 w 941796"/>
                <a:gd name="connsiteY24" fmla="*/ 353211 h 1207956"/>
                <a:gd name="connsiteX25" fmla="*/ 445343 w 941796"/>
                <a:gd name="connsiteY25" fmla="*/ 363448 h 1207956"/>
                <a:gd name="connsiteX26" fmla="*/ 455580 w 941796"/>
                <a:gd name="connsiteY26" fmla="*/ 363448 h 1207956"/>
                <a:gd name="connsiteX27" fmla="*/ 455580 w 941796"/>
                <a:gd name="connsiteY27" fmla="*/ 394159 h 1207956"/>
                <a:gd name="connsiteX28" fmla="*/ 414632 w 941796"/>
                <a:gd name="connsiteY28" fmla="*/ 445343 h 1207956"/>
                <a:gd name="connsiteX29" fmla="*/ 404395 w 941796"/>
                <a:gd name="connsiteY29" fmla="*/ 424869 h 1207956"/>
                <a:gd name="connsiteX30" fmla="*/ 383922 w 941796"/>
                <a:gd name="connsiteY30" fmla="*/ 476054 h 1207956"/>
                <a:gd name="connsiteX31" fmla="*/ 158709 w 941796"/>
                <a:gd name="connsiteY31" fmla="*/ 834346 h 1207956"/>
                <a:gd name="connsiteX32" fmla="*/ 168946 w 941796"/>
                <a:gd name="connsiteY32" fmla="*/ 865057 h 1207956"/>
                <a:gd name="connsiteX33" fmla="*/ 189420 w 941796"/>
                <a:gd name="connsiteY33" fmla="*/ 865057 h 1207956"/>
                <a:gd name="connsiteX34" fmla="*/ 158709 w 941796"/>
                <a:gd name="connsiteY34" fmla="*/ 885531 h 1207956"/>
                <a:gd name="connsiteX35" fmla="*/ 189420 w 941796"/>
                <a:gd name="connsiteY35" fmla="*/ 885531 h 1207956"/>
                <a:gd name="connsiteX36" fmla="*/ 168946 w 941796"/>
                <a:gd name="connsiteY36" fmla="*/ 906005 h 1207956"/>
                <a:gd name="connsiteX37" fmla="*/ 168946 w 941796"/>
                <a:gd name="connsiteY37" fmla="*/ 926479 h 1207956"/>
                <a:gd name="connsiteX38" fmla="*/ 179183 w 941796"/>
                <a:gd name="connsiteY38" fmla="*/ 906005 h 1207956"/>
                <a:gd name="connsiteX39" fmla="*/ 220131 w 941796"/>
                <a:gd name="connsiteY39" fmla="*/ 916242 h 1207956"/>
                <a:gd name="connsiteX40" fmla="*/ 230368 w 941796"/>
                <a:gd name="connsiteY40" fmla="*/ 875294 h 1207956"/>
                <a:gd name="connsiteX41" fmla="*/ 271316 w 941796"/>
                <a:gd name="connsiteY41" fmla="*/ 895768 h 1207956"/>
                <a:gd name="connsiteX42" fmla="*/ 250842 w 941796"/>
                <a:gd name="connsiteY42" fmla="*/ 875294 h 1207956"/>
                <a:gd name="connsiteX43" fmla="*/ 271316 w 941796"/>
                <a:gd name="connsiteY43" fmla="*/ 854820 h 1207956"/>
                <a:gd name="connsiteX44" fmla="*/ 302026 w 941796"/>
                <a:gd name="connsiteY44" fmla="*/ 885531 h 1207956"/>
                <a:gd name="connsiteX45" fmla="*/ 281552 w 941796"/>
                <a:gd name="connsiteY45" fmla="*/ 936716 h 1207956"/>
                <a:gd name="connsiteX46" fmla="*/ 322500 w 941796"/>
                <a:gd name="connsiteY46" fmla="*/ 906005 h 1207956"/>
                <a:gd name="connsiteX47" fmla="*/ 332737 w 941796"/>
                <a:gd name="connsiteY47" fmla="*/ 875294 h 1207956"/>
                <a:gd name="connsiteX48" fmla="*/ 363448 w 941796"/>
                <a:gd name="connsiteY48" fmla="*/ 865057 h 1207956"/>
                <a:gd name="connsiteX49" fmla="*/ 363448 w 941796"/>
                <a:gd name="connsiteY49" fmla="*/ 834346 h 1207956"/>
                <a:gd name="connsiteX50" fmla="*/ 373685 w 941796"/>
                <a:gd name="connsiteY50" fmla="*/ 824109 h 1207956"/>
                <a:gd name="connsiteX51" fmla="*/ 342974 w 941796"/>
                <a:gd name="connsiteY51" fmla="*/ 783162 h 1207956"/>
                <a:gd name="connsiteX52" fmla="*/ 373685 w 941796"/>
                <a:gd name="connsiteY52" fmla="*/ 762688 h 1207956"/>
                <a:gd name="connsiteX53" fmla="*/ 332737 w 941796"/>
                <a:gd name="connsiteY53" fmla="*/ 762688 h 1207956"/>
                <a:gd name="connsiteX54" fmla="*/ 342974 w 941796"/>
                <a:gd name="connsiteY54" fmla="*/ 731977 h 1207956"/>
                <a:gd name="connsiteX55" fmla="*/ 342974 w 941796"/>
                <a:gd name="connsiteY55" fmla="*/ 711503 h 1207956"/>
                <a:gd name="connsiteX56" fmla="*/ 353211 w 941796"/>
                <a:gd name="connsiteY56" fmla="*/ 680792 h 1207956"/>
                <a:gd name="connsiteX57" fmla="*/ 373685 w 941796"/>
                <a:gd name="connsiteY57" fmla="*/ 680792 h 1207956"/>
                <a:gd name="connsiteX58" fmla="*/ 363448 w 941796"/>
                <a:gd name="connsiteY58" fmla="*/ 660319 h 1207956"/>
                <a:gd name="connsiteX59" fmla="*/ 394159 w 941796"/>
                <a:gd name="connsiteY59" fmla="*/ 660319 h 1207956"/>
                <a:gd name="connsiteX60" fmla="*/ 363448 w 941796"/>
                <a:gd name="connsiteY60" fmla="*/ 629608 h 1207956"/>
                <a:gd name="connsiteX61" fmla="*/ 404395 w 941796"/>
                <a:gd name="connsiteY61" fmla="*/ 619371 h 1207956"/>
                <a:gd name="connsiteX62" fmla="*/ 404395 w 941796"/>
                <a:gd name="connsiteY62" fmla="*/ 578423 h 1207956"/>
                <a:gd name="connsiteX63" fmla="*/ 373685 w 941796"/>
                <a:gd name="connsiteY63" fmla="*/ 588660 h 1207956"/>
                <a:gd name="connsiteX64" fmla="*/ 383922 w 941796"/>
                <a:gd name="connsiteY64" fmla="*/ 557949 h 1207956"/>
                <a:gd name="connsiteX65" fmla="*/ 373685 w 941796"/>
                <a:gd name="connsiteY65" fmla="*/ 527239 h 1207956"/>
                <a:gd name="connsiteX66" fmla="*/ 373685 w 941796"/>
                <a:gd name="connsiteY66" fmla="*/ 547712 h 1207956"/>
                <a:gd name="connsiteX67" fmla="*/ 373685 w 941796"/>
                <a:gd name="connsiteY67" fmla="*/ 557949 h 1207956"/>
                <a:gd name="connsiteX68" fmla="*/ 342974 w 941796"/>
                <a:gd name="connsiteY68" fmla="*/ 568186 h 1207956"/>
                <a:gd name="connsiteX69" fmla="*/ 332737 w 941796"/>
                <a:gd name="connsiteY69" fmla="*/ 568186 h 1207956"/>
                <a:gd name="connsiteX70" fmla="*/ 312263 w 941796"/>
                <a:gd name="connsiteY70" fmla="*/ 557949 h 1207956"/>
                <a:gd name="connsiteX71" fmla="*/ 302026 w 941796"/>
                <a:gd name="connsiteY71" fmla="*/ 578423 h 1207956"/>
                <a:gd name="connsiteX72" fmla="*/ 353211 w 941796"/>
                <a:gd name="connsiteY72" fmla="*/ 609134 h 1207956"/>
                <a:gd name="connsiteX73" fmla="*/ 363448 w 941796"/>
                <a:gd name="connsiteY73" fmla="*/ 588660 h 1207956"/>
                <a:gd name="connsiteX74" fmla="*/ 353211 w 941796"/>
                <a:gd name="connsiteY74" fmla="*/ 639845 h 1207956"/>
                <a:gd name="connsiteX75" fmla="*/ 363448 w 941796"/>
                <a:gd name="connsiteY75" fmla="*/ 639845 h 1207956"/>
                <a:gd name="connsiteX76" fmla="*/ 342974 w 941796"/>
                <a:gd name="connsiteY76" fmla="*/ 680792 h 1207956"/>
                <a:gd name="connsiteX77" fmla="*/ 312263 w 941796"/>
                <a:gd name="connsiteY77" fmla="*/ 639845 h 1207956"/>
                <a:gd name="connsiteX78" fmla="*/ 281552 w 941796"/>
                <a:gd name="connsiteY78" fmla="*/ 650082 h 1207956"/>
                <a:gd name="connsiteX79" fmla="*/ 271316 w 941796"/>
                <a:gd name="connsiteY79" fmla="*/ 660319 h 1207956"/>
                <a:gd name="connsiteX80" fmla="*/ 312263 w 941796"/>
                <a:gd name="connsiteY80" fmla="*/ 680792 h 1207956"/>
                <a:gd name="connsiteX81" fmla="*/ 291789 w 941796"/>
                <a:gd name="connsiteY81" fmla="*/ 701266 h 1207956"/>
                <a:gd name="connsiteX82" fmla="*/ 271316 w 941796"/>
                <a:gd name="connsiteY82" fmla="*/ 650082 h 1207956"/>
                <a:gd name="connsiteX83" fmla="*/ 179183 w 941796"/>
                <a:gd name="connsiteY83" fmla="*/ 670556 h 1207956"/>
                <a:gd name="connsiteX84" fmla="*/ 199657 w 941796"/>
                <a:gd name="connsiteY84" fmla="*/ 691029 h 1207956"/>
                <a:gd name="connsiteX85" fmla="*/ 179183 w 941796"/>
                <a:gd name="connsiteY85" fmla="*/ 731977 h 1207956"/>
                <a:gd name="connsiteX86" fmla="*/ 220131 w 941796"/>
                <a:gd name="connsiteY86" fmla="*/ 762688 h 1207956"/>
                <a:gd name="connsiteX87" fmla="*/ 199657 w 941796"/>
                <a:gd name="connsiteY87" fmla="*/ 762688 h 1207956"/>
                <a:gd name="connsiteX88" fmla="*/ 199657 w 941796"/>
                <a:gd name="connsiteY88" fmla="*/ 783162 h 1207956"/>
                <a:gd name="connsiteX89" fmla="*/ 189420 w 941796"/>
                <a:gd name="connsiteY89" fmla="*/ 824109 h 1207956"/>
                <a:gd name="connsiteX90" fmla="*/ 168946 w 941796"/>
                <a:gd name="connsiteY90" fmla="*/ 813872 h 1207956"/>
                <a:gd name="connsiteX91" fmla="*/ 158709 w 941796"/>
                <a:gd name="connsiteY91" fmla="*/ 834346 h 1207956"/>
                <a:gd name="connsiteX92" fmla="*/ 5156 w 941796"/>
                <a:gd name="connsiteY92" fmla="*/ 639845 h 1207956"/>
                <a:gd name="connsiteX93" fmla="*/ 76814 w 941796"/>
                <a:gd name="connsiteY93" fmla="*/ 568186 h 1207956"/>
                <a:gd name="connsiteX94" fmla="*/ 87051 w 941796"/>
                <a:gd name="connsiteY94" fmla="*/ 537476 h 1207956"/>
                <a:gd name="connsiteX95" fmla="*/ 138236 w 941796"/>
                <a:gd name="connsiteY95" fmla="*/ 496528 h 1207956"/>
                <a:gd name="connsiteX96" fmla="*/ 107525 w 941796"/>
                <a:gd name="connsiteY96" fmla="*/ 445343 h 1207956"/>
                <a:gd name="connsiteX97" fmla="*/ 56340 w 941796"/>
                <a:gd name="connsiteY97" fmla="*/ 404396 h 1207956"/>
                <a:gd name="connsiteX98" fmla="*/ 56340 w 941796"/>
                <a:gd name="connsiteY98" fmla="*/ 373685 h 1207956"/>
                <a:gd name="connsiteX99" fmla="*/ 107525 w 941796"/>
                <a:gd name="connsiteY99" fmla="*/ 373685 h 1207956"/>
                <a:gd name="connsiteX100" fmla="*/ 117762 w 941796"/>
                <a:gd name="connsiteY100" fmla="*/ 332737 h 1207956"/>
                <a:gd name="connsiteX101" fmla="*/ 87051 w 941796"/>
                <a:gd name="connsiteY101" fmla="*/ 312263 h 1207956"/>
                <a:gd name="connsiteX102" fmla="*/ 66577 w 941796"/>
                <a:gd name="connsiteY102" fmla="*/ 220131 h 1207956"/>
                <a:gd name="connsiteX103" fmla="*/ 87051 w 941796"/>
                <a:gd name="connsiteY103" fmla="*/ 199657 h 1207956"/>
                <a:gd name="connsiteX104" fmla="*/ 127999 w 941796"/>
                <a:gd name="connsiteY104" fmla="*/ 261079 h 1207956"/>
                <a:gd name="connsiteX105" fmla="*/ 168946 w 941796"/>
                <a:gd name="connsiteY105" fmla="*/ 230368 h 1207956"/>
                <a:gd name="connsiteX106" fmla="*/ 179183 w 941796"/>
                <a:gd name="connsiteY106" fmla="*/ 199657 h 1207956"/>
                <a:gd name="connsiteX107" fmla="*/ 209894 w 941796"/>
                <a:gd name="connsiteY107" fmla="*/ 158709 h 1207956"/>
                <a:gd name="connsiteX108" fmla="*/ 189420 w 941796"/>
                <a:gd name="connsiteY108" fmla="*/ 117762 h 1207956"/>
                <a:gd name="connsiteX109" fmla="*/ 220131 w 941796"/>
                <a:gd name="connsiteY109" fmla="*/ 56340 h 1207956"/>
                <a:gd name="connsiteX110" fmla="*/ 250842 w 941796"/>
                <a:gd name="connsiteY110" fmla="*/ 56340 h 1207956"/>
                <a:gd name="connsiteX111" fmla="*/ 250842 w 941796"/>
                <a:gd name="connsiteY111" fmla="*/ 5156 h 1207956"/>
                <a:gd name="connsiteX112" fmla="*/ 332737 w 941796"/>
                <a:gd name="connsiteY112" fmla="*/ 35866 h 1207956"/>
                <a:gd name="connsiteX113" fmla="*/ 353211 w 941796"/>
                <a:gd name="connsiteY113" fmla="*/ 5156 h 1207956"/>
                <a:gd name="connsiteX114" fmla="*/ 363448 w 941796"/>
                <a:gd name="connsiteY114" fmla="*/ 76814 h 1207956"/>
                <a:gd name="connsiteX115" fmla="*/ 414632 w 941796"/>
                <a:gd name="connsiteY115" fmla="*/ 76814 h 1207956"/>
                <a:gd name="connsiteX116" fmla="*/ 424869 w 941796"/>
                <a:gd name="connsiteY116" fmla="*/ 117762 h 1207956"/>
                <a:gd name="connsiteX117" fmla="*/ 445343 w 941796"/>
                <a:gd name="connsiteY117" fmla="*/ 97288 h 1207956"/>
                <a:gd name="connsiteX118" fmla="*/ 455580 w 941796"/>
                <a:gd name="connsiteY118" fmla="*/ 117762 h 1207956"/>
                <a:gd name="connsiteX119" fmla="*/ 476054 w 941796"/>
                <a:gd name="connsiteY119" fmla="*/ 107525 h 1207956"/>
                <a:gd name="connsiteX120" fmla="*/ 486291 w 941796"/>
                <a:gd name="connsiteY120" fmla="*/ 76814 h 1207956"/>
                <a:gd name="connsiteX121" fmla="*/ 506765 w 941796"/>
                <a:gd name="connsiteY121" fmla="*/ 66577 h 1207956"/>
                <a:gd name="connsiteX122" fmla="*/ 557949 w 941796"/>
                <a:gd name="connsiteY122" fmla="*/ 76814 h 1207956"/>
                <a:gd name="connsiteX123" fmla="*/ 568186 w 941796"/>
                <a:gd name="connsiteY123" fmla="*/ 46103 h 1207956"/>
                <a:gd name="connsiteX124" fmla="*/ 660319 w 941796"/>
                <a:gd name="connsiteY124" fmla="*/ 66577 h 1207956"/>
                <a:gd name="connsiteX125" fmla="*/ 721740 w 941796"/>
                <a:gd name="connsiteY125" fmla="*/ 117762 h 1207956"/>
                <a:gd name="connsiteX126" fmla="*/ 691029 w 941796"/>
                <a:gd name="connsiteY126" fmla="*/ 158709 h 1207956"/>
                <a:gd name="connsiteX127" fmla="*/ 731977 w 941796"/>
                <a:gd name="connsiteY127" fmla="*/ 199657 h 1207956"/>
                <a:gd name="connsiteX128" fmla="*/ 731977 w 941796"/>
                <a:gd name="connsiteY128" fmla="*/ 230368 h 1207956"/>
                <a:gd name="connsiteX129" fmla="*/ 762688 w 941796"/>
                <a:gd name="connsiteY129" fmla="*/ 250842 h 1207956"/>
                <a:gd name="connsiteX130" fmla="*/ 762688 w 941796"/>
                <a:gd name="connsiteY130" fmla="*/ 261079 h 1207956"/>
                <a:gd name="connsiteX131" fmla="*/ 783162 w 941796"/>
                <a:gd name="connsiteY131" fmla="*/ 281552 h 1207956"/>
                <a:gd name="connsiteX132" fmla="*/ 783162 w 941796"/>
                <a:gd name="connsiteY132" fmla="*/ 302026 h 1207956"/>
                <a:gd name="connsiteX133" fmla="*/ 885531 w 941796"/>
                <a:gd name="connsiteY133" fmla="*/ 342974 h 1207956"/>
                <a:gd name="connsiteX134" fmla="*/ 875294 w 941796"/>
                <a:gd name="connsiteY134" fmla="*/ 353211 h 1207956"/>
                <a:gd name="connsiteX135" fmla="*/ 916242 w 941796"/>
                <a:gd name="connsiteY135" fmla="*/ 394159 h 1207956"/>
                <a:gd name="connsiteX136" fmla="*/ 895768 w 941796"/>
                <a:gd name="connsiteY136" fmla="*/ 404396 h 1207956"/>
                <a:gd name="connsiteX137" fmla="*/ 946952 w 941796"/>
                <a:gd name="connsiteY137" fmla="*/ 445343 h 1207956"/>
                <a:gd name="connsiteX138" fmla="*/ 844583 w 941796"/>
                <a:gd name="connsiteY138" fmla="*/ 813872 h 1207956"/>
                <a:gd name="connsiteX139" fmla="*/ 670555 w 941796"/>
                <a:gd name="connsiteY139" fmla="*/ 824109 h 1207956"/>
                <a:gd name="connsiteX140" fmla="*/ 639845 w 941796"/>
                <a:gd name="connsiteY140" fmla="*/ 854820 h 1207956"/>
                <a:gd name="connsiteX141" fmla="*/ 639845 w 941796"/>
                <a:gd name="connsiteY141" fmla="*/ 895768 h 1207956"/>
                <a:gd name="connsiteX142" fmla="*/ 598897 w 941796"/>
                <a:gd name="connsiteY142" fmla="*/ 936716 h 1207956"/>
                <a:gd name="connsiteX143" fmla="*/ 609134 w 941796"/>
                <a:gd name="connsiteY143" fmla="*/ 967426 h 1207956"/>
                <a:gd name="connsiteX144" fmla="*/ 619371 w 941796"/>
                <a:gd name="connsiteY144" fmla="*/ 1018611 h 1207956"/>
                <a:gd name="connsiteX145" fmla="*/ 598897 w 941796"/>
                <a:gd name="connsiteY145" fmla="*/ 1080032 h 1207956"/>
                <a:gd name="connsiteX146" fmla="*/ 609134 w 941796"/>
                <a:gd name="connsiteY146" fmla="*/ 1120980 h 1207956"/>
                <a:gd name="connsiteX147" fmla="*/ 465817 w 941796"/>
                <a:gd name="connsiteY147" fmla="*/ 1202876 h 1207956"/>
                <a:gd name="connsiteX148" fmla="*/ 424869 w 941796"/>
                <a:gd name="connsiteY148" fmla="*/ 1172165 h 1207956"/>
                <a:gd name="connsiteX149" fmla="*/ 373685 w 941796"/>
                <a:gd name="connsiteY149" fmla="*/ 1213112 h 1207956"/>
                <a:gd name="connsiteX150" fmla="*/ 281552 w 941796"/>
                <a:gd name="connsiteY150" fmla="*/ 1161928 h 1207956"/>
                <a:gd name="connsiteX151" fmla="*/ 240605 w 941796"/>
                <a:gd name="connsiteY151" fmla="*/ 1161928 h 1207956"/>
                <a:gd name="connsiteX152" fmla="*/ 230368 w 941796"/>
                <a:gd name="connsiteY152" fmla="*/ 1192639 h 1207956"/>
                <a:gd name="connsiteX153" fmla="*/ 199657 w 941796"/>
                <a:gd name="connsiteY153" fmla="*/ 1202876 h 1207956"/>
                <a:gd name="connsiteX154" fmla="*/ 230368 w 941796"/>
                <a:gd name="connsiteY154" fmla="*/ 1172165 h 1207956"/>
                <a:gd name="connsiteX155" fmla="*/ 209894 w 941796"/>
                <a:gd name="connsiteY155" fmla="*/ 1059559 h 1207956"/>
                <a:gd name="connsiteX156" fmla="*/ 168946 w 941796"/>
                <a:gd name="connsiteY156" fmla="*/ 1069796 h 1207956"/>
                <a:gd name="connsiteX157" fmla="*/ 148472 w 941796"/>
                <a:gd name="connsiteY157" fmla="*/ 1018611 h 1207956"/>
                <a:gd name="connsiteX158" fmla="*/ 76814 w 941796"/>
                <a:gd name="connsiteY158" fmla="*/ 1008374 h 1207956"/>
                <a:gd name="connsiteX159" fmla="*/ 66577 w 941796"/>
                <a:gd name="connsiteY159" fmla="*/ 946952 h 1207956"/>
                <a:gd name="connsiteX160" fmla="*/ 25629 w 941796"/>
                <a:gd name="connsiteY160" fmla="*/ 895768 h 1207956"/>
                <a:gd name="connsiteX161" fmla="*/ 56340 w 941796"/>
                <a:gd name="connsiteY161" fmla="*/ 844583 h 1207956"/>
                <a:gd name="connsiteX162" fmla="*/ 127999 w 941796"/>
                <a:gd name="connsiteY162" fmla="*/ 772925 h 1207956"/>
                <a:gd name="connsiteX163" fmla="*/ 87051 w 941796"/>
                <a:gd name="connsiteY163" fmla="*/ 762688 h 1207956"/>
                <a:gd name="connsiteX164" fmla="*/ 66577 w 941796"/>
                <a:gd name="connsiteY164" fmla="*/ 701266 h 1207956"/>
                <a:gd name="connsiteX165" fmla="*/ 5156 w 941796"/>
                <a:gd name="connsiteY165" fmla="*/ 660319 h 1207956"/>
                <a:gd name="connsiteX166" fmla="*/ 5156 w 941796"/>
                <a:gd name="connsiteY166" fmla="*/ 639845 h 1207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</a:cxnLst>
              <a:rect l="l" t="t" r="r" b="b"/>
              <a:pathLst>
                <a:path w="941796" h="1207956">
                  <a:moveTo>
                    <a:pt x="302026" y="547712"/>
                  </a:moveTo>
                  <a:lnTo>
                    <a:pt x="312263" y="568186"/>
                  </a:lnTo>
                  <a:lnTo>
                    <a:pt x="322500" y="547712"/>
                  </a:lnTo>
                  <a:lnTo>
                    <a:pt x="312263" y="547712"/>
                  </a:lnTo>
                  <a:lnTo>
                    <a:pt x="302026" y="547712"/>
                  </a:lnTo>
                  <a:moveTo>
                    <a:pt x="312263" y="557949"/>
                  </a:moveTo>
                  <a:lnTo>
                    <a:pt x="342974" y="568186"/>
                  </a:lnTo>
                  <a:lnTo>
                    <a:pt x="363448" y="547712"/>
                  </a:lnTo>
                  <a:lnTo>
                    <a:pt x="332737" y="537476"/>
                  </a:lnTo>
                  <a:lnTo>
                    <a:pt x="312263" y="557949"/>
                  </a:lnTo>
                  <a:moveTo>
                    <a:pt x="383922" y="476054"/>
                  </a:moveTo>
                  <a:lnTo>
                    <a:pt x="394159" y="527239"/>
                  </a:lnTo>
                  <a:lnTo>
                    <a:pt x="404395" y="527239"/>
                  </a:lnTo>
                  <a:lnTo>
                    <a:pt x="476054" y="476054"/>
                  </a:lnTo>
                  <a:lnTo>
                    <a:pt x="455580" y="465817"/>
                  </a:lnTo>
                  <a:lnTo>
                    <a:pt x="486291" y="435106"/>
                  </a:lnTo>
                  <a:lnTo>
                    <a:pt x="465817" y="394159"/>
                  </a:lnTo>
                  <a:lnTo>
                    <a:pt x="506765" y="394159"/>
                  </a:lnTo>
                  <a:lnTo>
                    <a:pt x="486291" y="342974"/>
                  </a:lnTo>
                  <a:lnTo>
                    <a:pt x="537475" y="271316"/>
                  </a:lnTo>
                  <a:lnTo>
                    <a:pt x="506765" y="250842"/>
                  </a:lnTo>
                  <a:lnTo>
                    <a:pt x="476054" y="281552"/>
                  </a:lnTo>
                  <a:lnTo>
                    <a:pt x="476054" y="312263"/>
                  </a:lnTo>
                  <a:lnTo>
                    <a:pt x="445343" y="322500"/>
                  </a:lnTo>
                  <a:lnTo>
                    <a:pt x="455580" y="353211"/>
                  </a:lnTo>
                  <a:lnTo>
                    <a:pt x="445343" y="363448"/>
                  </a:lnTo>
                  <a:lnTo>
                    <a:pt x="455580" y="363448"/>
                  </a:lnTo>
                  <a:lnTo>
                    <a:pt x="455580" y="394159"/>
                  </a:lnTo>
                  <a:lnTo>
                    <a:pt x="414632" y="445343"/>
                  </a:lnTo>
                  <a:lnTo>
                    <a:pt x="404395" y="424869"/>
                  </a:lnTo>
                  <a:lnTo>
                    <a:pt x="383922" y="476054"/>
                  </a:lnTo>
                  <a:moveTo>
                    <a:pt x="158709" y="834346"/>
                  </a:moveTo>
                  <a:lnTo>
                    <a:pt x="168946" y="865057"/>
                  </a:lnTo>
                  <a:lnTo>
                    <a:pt x="189420" y="865057"/>
                  </a:lnTo>
                  <a:lnTo>
                    <a:pt x="158709" y="885531"/>
                  </a:lnTo>
                  <a:lnTo>
                    <a:pt x="189420" y="885531"/>
                  </a:lnTo>
                  <a:lnTo>
                    <a:pt x="168946" y="906005"/>
                  </a:lnTo>
                  <a:lnTo>
                    <a:pt x="168946" y="926479"/>
                  </a:lnTo>
                  <a:lnTo>
                    <a:pt x="179183" y="906005"/>
                  </a:lnTo>
                  <a:lnTo>
                    <a:pt x="220131" y="916242"/>
                  </a:lnTo>
                  <a:lnTo>
                    <a:pt x="230368" y="875294"/>
                  </a:lnTo>
                  <a:lnTo>
                    <a:pt x="271316" y="895768"/>
                  </a:lnTo>
                  <a:lnTo>
                    <a:pt x="250842" y="875294"/>
                  </a:lnTo>
                  <a:lnTo>
                    <a:pt x="271316" y="854820"/>
                  </a:lnTo>
                  <a:lnTo>
                    <a:pt x="302026" y="885531"/>
                  </a:lnTo>
                  <a:lnTo>
                    <a:pt x="281552" y="936716"/>
                  </a:lnTo>
                  <a:lnTo>
                    <a:pt x="322500" y="906005"/>
                  </a:lnTo>
                  <a:lnTo>
                    <a:pt x="332737" y="875294"/>
                  </a:lnTo>
                  <a:lnTo>
                    <a:pt x="363448" y="865057"/>
                  </a:lnTo>
                  <a:lnTo>
                    <a:pt x="363448" y="834346"/>
                  </a:lnTo>
                  <a:lnTo>
                    <a:pt x="373685" y="824109"/>
                  </a:lnTo>
                  <a:lnTo>
                    <a:pt x="342974" y="783162"/>
                  </a:lnTo>
                  <a:lnTo>
                    <a:pt x="373685" y="762688"/>
                  </a:lnTo>
                  <a:lnTo>
                    <a:pt x="332737" y="762688"/>
                  </a:lnTo>
                  <a:lnTo>
                    <a:pt x="342974" y="731977"/>
                  </a:lnTo>
                  <a:lnTo>
                    <a:pt x="342974" y="711503"/>
                  </a:lnTo>
                  <a:lnTo>
                    <a:pt x="353211" y="680792"/>
                  </a:lnTo>
                  <a:lnTo>
                    <a:pt x="373685" y="680792"/>
                  </a:lnTo>
                  <a:lnTo>
                    <a:pt x="363448" y="660319"/>
                  </a:lnTo>
                  <a:lnTo>
                    <a:pt x="394159" y="660319"/>
                  </a:lnTo>
                  <a:lnTo>
                    <a:pt x="363448" y="629608"/>
                  </a:lnTo>
                  <a:lnTo>
                    <a:pt x="404395" y="619371"/>
                  </a:lnTo>
                  <a:lnTo>
                    <a:pt x="404395" y="578423"/>
                  </a:lnTo>
                  <a:lnTo>
                    <a:pt x="373685" y="588660"/>
                  </a:lnTo>
                  <a:lnTo>
                    <a:pt x="383922" y="557949"/>
                  </a:lnTo>
                  <a:lnTo>
                    <a:pt x="373685" y="527239"/>
                  </a:lnTo>
                  <a:lnTo>
                    <a:pt x="373685" y="547712"/>
                  </a:lnTo>
                  <a:lnTo>
                    <a:pt x="373685" y="557949"/>
                  </a:lnTo>
                  <a:lnTo>
                    <a:pt x="342974" y="568186"/>
                  </a:lnTo>
                  <a:lnTo>
                    <a:pt x="332737" y="568186"/>
                  </a:lnTo>
                  <a:lnTo>
                    <a:pt x="312263" y="557949"/>
                  </a:lnTo>
                  <a:lnTo>
                    <a:pt x="302026" y="578423"/>
                  </a:lnTo>
                  <a:lnTo>
                    <a:pt x="353211" y="609134"/>
                  </a:lnTo>
                  <a:lnTo>
                    <a:pt x="363448" y="588660"/>
                  </a:lnTo>
                  <a:lnTo>
                    <a:pt x="353211" y="639845"/>
                  </a:lnTo>
                  <a:lnTo>
                    <a:pt x="363448" y="639845"/>
                  </a:lnTo>
                  <a:lnTo>
                    <a:pt x="342974" y="680792"/>
                  </a:lnTo>
                  <a:lnTo>
                    <a:pt x="312263" y="639845"/>
                  </a:lnTo>
                  <a:lnTo>
                    <a:pt x="281552" y="650082"/>
                  </a:lnTo>
                  <a:lnTo>
                    <a:pt x="271316" y="660319"/>
                  </a:lnTo>
                  <a:lnTo>
                    <a:pt x="312263" y="680792"/>
                  </a:lnTo>
                  <a:lnTo>
                    <a:pt x="291789" y="701266"/>
                  </a:lnTo>
                  <a:lnTo>
                    <a:pt x="271316" y="650082"/>
                  </a:lnTo>
                  <a:lnTo>
                    <a:pt x="179183" y="670556"/>
                  </a:lnTo>
                  <a:lnTo>
                    <a:pt x="199657" y="691029"/>
                  </a:lnTo>
                  <a:lnTo>
                    <a:pt x="179183" y="731977"/>
                  </a:lnTo>
                  <a:lnTo>
                    <a:pt x="220131" y="762688"/>
                  </a:lnTo>
                  <a:lnTo>
                    <a:pt x="199657" y="762688"/>
                  </a:lnTo>
                  <a:lnTo>
                    <a:pt x="199657" y="783162"/>
                  </a:lnTo>
                  <a:lnTo>
                    <a:pt x="189420" y="824109"/>
                  </a:lnTo>
                  <a:lnTo>
                    <a:pt x="168946" y="813872"/>
                  </a:lnTo>
                  <a:lnTo>
                    <a:pt x="158709" y="834346"/>
                  </a:lnTo>
                  <a:moveTo>
                    <a:pt x="5156" y="639845"/>
                  </a:moveTo>
                  <a:lnTo>
                    <a:pt x="76814" y="568186"/>
                  </a:lnTo>
                  <a:lnTo>
                    <a:pt x="87051" y="537476"/>
                  </a:lnTo>
                  <a:lnTo>
                    <a:pt x="138236" y="496528"/>
                  </a:lnTo>
                  <a:lnTo>
                    <a:pt x="107525" y="445343"/>
                  </a:lnTo>
                  <a:lnTo>
                    <a:pt x="56340" y="404396"/>
                  </a:lnTo>
                  <a:lnTo>
                    <a:pt x="56340" y="373685"/>
                  </a:lnTo>
                  <a:lnTo>
                    <a:pt x="107525" y="373685"/>
                  </a:lnTo>
                  <a:lnTo>
                    <a:pt x="117762" y="332737"/>
                  </a:lnTo>
                  <a:lnTo>
                    <a:pt x="87051" y="312263"/>
                  </a:lnTo>
                  <a:lnTo>
                    <a:pt x="66577" y="220131"/>
                  </a:lnTo>
                  <a:lnTo>
                    <a:pt x="87051" y="199657"/>
                  </a:lnTo>
                  <a:lnTo>
                    <a:pt x="127999" y="261079"/>
                  </a:lnTo>
                  <a:lnTo>
                    <a:pt x="168946" y="230368"/>
                  </a:lnTo>
                  <a:lnTo>
                    <a:pt x="179183" y="199657"/>
                  </a:lnTo>
                  <a:lnTo>
                    <a:pt x="209894" y="158709"/>
                  </a:lnTo>
                  <a:lnTo>
                    <a:pt x="189420" y="117762"/>
                  </a:lnTo>
                  <a:lnTo>
                    <a:pt x="220131" y="56340"/>
                  </a:lnTo>
                  <a:lnTo>
                    <a:pt x="250842" y="56340"/>
                  </a:lnTo>
                  <a:lnTo>
                    <a:pt x="250842" y="5156"/>
                  </a:lnTo>
                  <a:lnTo>
                    <a:pt x="332737" y="35866"/>
                  </a:lnTo>
                  <a:lnTo>
                    <a:pt x="353211" y="5156"/>
                  </a:lnTo>
                  <a:lnTo>
                    <a:pt x="363448" y="76814"/>
                  </a:lnTo>
                  <a:lnTo>
                    <a:pt x="414632" y="76814"/>
                  </a:lnTo>
                  <a:lnTo>
                    <a:pt x="424869" y="117762"/>
                  </a:lnTo>
                  <a:lnTo>
                    <a:pt x="445343" y="97288"/>
                  </a:lnTo>
                  <a:lnTo>
                    <a:pt x="455580" y="117762"/>
                  </a:lnTo>
                  <a:lnTo>
                    <a:pt x="476054" y="107525"/>
                  </a:lnTo>
                  <a:lnTo>
                    <a:pt x="486291" y="76814"/>
                  </a:lnTo>
                  <a:lnTo>
                    <a:pt x="506765" y="66577"/>
                  </a:lnTo>
                  <a:lnTo>
                    <a:pt x="557949" y="76814"/>
                  </a:lnTo>
                  <a:lnTo>
                    <a:pt x="568186" y="46103"/>
                  </a:lnTo>
                  <a:lnTo>
                    <a:pt x="660319" y="66577"/>
                  </a:lnTo>
                  <a:lnTo>
                    <a:pt x="721740" y="117762"/>
                  </a:lnTo>
                  <a:lnTo>
                    <a:pt x="691029" y="158709"/>
                  </a:lnTo>
                  <a:lnTo>
                    <a:pt x="731977" y="199657"/>
                  </a:lnTo>
                  <a:lnTo>
                    <a:pt x="731977" y="230368"/>
                  </a:lnTo>
                  <a:lnTo>
                    <a:pt x="762688" y="250842"/>
                  </a:lnTo>
                  <a:lnTo>
                    <a:pt x="762688" y="261079"/>
                  </a:lnTo>
                  <a:lnTo>
                    <a:pt x="783162" y="281552"/>
                  </a:lnTo>
                  <a:lnTo>
                    <a:pt x="783162" y="302026"/>
                  </a:lnTo>
                  <a:lnTo>
                    <a:pt x="885531" y="342974"/>
                  </a:lnTo>
                  <a:lnTo>
                    <a:pt x="875294" y="353211"/>
                  </a:lnTo>
                  <a:lnTo>
                    <a:pt x="916242" y="394159"/>
                  </a:lnTo>
                  <a:lnTo>
                    <a:pt x="895768" y="404396"/>
                  </a:lnTo>
                  <a:lnTo>
                    <a:pt x="946952" y="445343"/>
                  </a:lnTo>
                  <a:lnTo>
                    <a:pt x="844583" y="813872"/>
                  </a:lnTo>
                  <a:lnTo>
                    <a:pt x="670555" y="824109"/>
                  </a:lnTo>
                  <a:lnTo>
                    <a:pt x="639845" y="854820"/>
                  </a:lnTo>
                  <a:lnTo>
                    <a:pt x="639845" y="895768"/>
                  </a:lnTo>
                  <a:lnTo>
                    <a:pt x="598897" y="936716"/>
                  </a:lnTo>
                  <a:lnTo>
                    <a:pt x="609134" y="967426"/>
                  </a:lnTo>
                  <a:lnTo>
                    <a:pt x="619371" y="1018611"/>
                  </a:lnTo>
                  <a:lnTo>
                    <a:pt x="598897" y="1080032"/>
                  </a:lnTo>
                  <a:lnTo>
                    <a:pt x="609134" y="1120980"/>
                  </a:lnTo>
                  <a:lnTo>
                    <a:pt x="465817" y="1202876"/>
                  </a:lnTo>
                  <a:lnTo>
                    <a:pt x="424869" y="1172165"/>
                  </a:lnTo>
                  <a:lnTo>
                    <a:pt x="373685" y="1213112"/>
                  </a:lnTo>
                  <a:lnTo>
                    <a:pt x="281552" y="1161928"/>
                  </a:lnTo>
                  <a:lnTo>
                    <a:pt x="240605" y="1161928"/>
                  </a:lnTo>
                  <a:lnTo>
                    <a:pt x="230368" y="1192639"/>
                  </a:lnTo>
                  <a:lnTo>
                    <a:pt x="199657" y="1202876"/>
                  </a:lnTo>
                  <a:lnTo>
                    <a:pt x="230368" y="1172165"/>
                  </a:lnTo>
                  <a:lnTo>
                    <a:pt x="209894" y="1059559"/>
                  </a:lnTo>
                  <a:lnTo>
                    <a:pt x="168946" y="1069796"/>
                  </a:lnTo>
                  <a:lnTo>
                    <a:pt x="148472" y="1018611"/>
                  </a:lnTo>
                  <a:lnTo>
                    <a:pt x="76814" y="1008374"/>
                  </a:lnTo>
                  <a:lnTo>
                    <a:pt x="66577" y="946952"/>
                  </a:lnTo>
                  <a:lnTo>
                    <a:pt x="25629" y="895768"/>
                  </a:lnTo>
                  <a:lnTo>
                    <a:pt x="56340" y="844583"/>
                  </a:lnTo>
                  <a:lnTo>
                    <a:pt x="127999" y="772925"/>
                  </a:lnTo>
                  <a:lnTo>
                    <a:pt x="87051" y="762688"/>
                  </a:lnTo>
                  <a:lnTo>
                    <a:pt x="66577" y="701266"/>
                  </a:lnTo>
                  <a:lnTo>
                    <a:pt x="5156" y="660319"/>
                  </a:lnTo>
                  <a:lnTo>
                    <a:pt x="5156" y="639845"/>
                  </a:lnTo>
                </a:path>
              </a:pathLst>
            </a:custGeom>
            <a:solidFill>
              <a:srgbClr val="FE5B5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0" name="Полилиния: фигура 19">
              <a:extLst>
                <a:ext uri="{FF2B5EF4-FFF2-40B4-BE49-F238E27FC236}">
                  <a16:creationId xmlns:a16="http://schemas.microsoft.com/office/drawing/2014/main" id="{678B1270-406A-41DA-AEFE-9235AD377849}"/>
                </a:ext>
              </a:extLst>
            </p:cNvPr>
            <p:cNvSpPr/>
            <p:nvPr/>
          </p:nvSpPr>
          <p:spPr>
            <a:xfrm rot="21196350">
              <a:off x="6485008" y="3849560"/>
              <a:ext cx="368529" cy="327582"/>
            </a:xfrm>
            <a:custGeom>
              <a:avLst/>
              <a:gdLst>
                <a:gd name="connsiteX0" fmla="*/ 168946 w 368529"/>
                <a:gd name="connsiteY0" fmla="*/ 56340 h 327581"/>
                <a:gd name="connsiteX1" fmla="*/ 199657 w 368529"/>
                <a:gd name="connsiteY1" fmla="*/ 35866 h 327581"/>
                <a:gd name="connsiteX2" fmla="*/ 179183 w 368529"/>
                <a:gd name="connsiteY2" fmla="*/ 15392 h 327581"/>
                <a:gd name="connsiteX3" fmla="*/ 179183 w 368529"/>
                <a:gd name="connsiteY3" fmla="*/ 5156 h 327581"/>
                <a:gd name="connsiteX4" fmla="*/ 240605 w 368529"/>
                <a:gd name="connsiteY4" fmla="*/ 35866 h 327581"/>
                <a:gd name="connsiteX5" fmla="*/ 220131 w 368529"/>
                <a:gd name="connsiteY5" fmla="*/ 97288 h 327581"/>
                <a:gd name="connsiteX6" fmla="*/ 209894 w 368529"/>
                <a:gd name="connsiteY6" fmla="*/ 56340 h 327581"/>
                <a:gd name="connsiteX7" fmla="*/ 168946 w 368529"/>
                <a:gd name="connsiteY7" fmla="*/ 56340 h 327581"/>
                <a:gd name="connsiteX8" fmla="*/ 66577 w 368529"/>
                <a:gd name="connsiteY8" fmla="*/ 281552 h 327581"/>
                <a:gd name="connsiteX9" fmla="*/ 87051 w 368529"/>
                <a:gd name="connsiteY9" fmla="*/ 302026 h 327581"/>
                <a:gd name="connsiteX10" fmla="*/ 87051 w 368529"/>
                <a:gd name="connsiteY10" fmla="*/ 271316 h 327581"/>
                <a:gd name="connsiteX11" fmla="*/ 127999 w 368529"/>
                <a:gd name="connsiteY11" fmla="*/ 240605 h 327581"/>
                <a:gd name="connsiteX12" fmla="*/ 117762 w 368529"/>
                <a:gd name="connsiteY12" fmla="*/ 209894 h 327581"/>
                <a:gd name="connsiteX13" fmla="*/ 127999 w 368529"/>
                <a:gd name="connsiteY13" fmla="*/ 199657 h 327581"/>
                <a:gd name="connsiteX14" fmla="*/ 138235 w 368529"/>
                <a:gd name="connsiteY14" fmla="*/ 230368 h 327581"/>
                <a:gd name="connsiteX15" fmla="*/ 158709 w 368529"/>
                <a:gd name="connsiteY15" fmla="*/ 189420 h 327581"/>
                <a:gd name="connsiteX16" fmla="*/ 107525 w 368529"/>
                <a:gd name="connsiteY16" fmla="*/ 148472 h 327581"/>
                <a:gd name="connsiteX17" fmla="*/ 148472 w 368529"/>
                <a:gd name="connsiteY17" fmla="*/ 127999 h 327581"/>
                <a:gd name="connsiteX18" fmla="*/ 240605 w 368529"/>
                <a:gd name="connsiteY18" fmla="*/ 117762 h 327581"/>
                <a:gd name="connsiteX19" fmla="*/ 250842 w 368529"/>
                <a:gd name="connsiteY19" fmla="*/ 127999 h 327581"/>
                <a:gd name="connsiteX20" fmla="*/ 240605 w 368529"/>
                <a:gd name="connsiteY20" fmla="*/ 148472 h 327581"/>
                <a:gd name="connsiteX21" fmla="*/ 250842 w 368529"/>
                <a:gd name="connsiteY21" fmla="*/ 179183 h 327581"/>
                <a:gd name="connsiteX22" fmla="*/ 271315 w 368529"/>
                <a:gd name="connsiteY22" fmla="*/ 168946 h 327581"/>
                <a:gd name="connsiteX23" fmla="*/ 281552 w 368529"/>
                <a:gd name="connsiteY23" fmla="*/ 189420 h 327581"/>
                <a:gd name="connsiteX24" fmla="*/ 322500 w 368529"/>
                <a:gd name="connsiteY24" fmla="*/ 199657 h 327581"/>
                <a:gd name="connsiteX25" fmla="*/ 363448 w 368529"/>
                <a:gd name="connsiteY25" fmla="*/ 189420 h 327581"/>
                <a:gd name="connsiteX26" fmla="*/ 302026 w 368529"/>
                <a:gd name="connsiteY26" fmla="*/ 230368 h 327581"/>
                <a:gd name="connsiteX27" fmla="*/ 322500 w 368529"/>
                <a:gd name="connsiteY27" fmla="*/ 291789 h 327581"/>
                <a:gd name="connsiteX28" fmla="*/ 271315 w 368529"/>
                <a:gd name="connsiteY28" fmla="*/ 312263 h 327581"/>
                <a:gd name="connsiteX29" fmla="*/ 271315 w 368529"/>
                <a:gd name="connsiteY29" fmla="*/ 332737 h 327581"/>
                <a:gd name="connsiteX30" fmla="*/ 220131 w 368529"/>
                <a:gd name="connsiteY30" fmla="*/ 332737 h 327581"/>
                <a:gd name="connsiteX31" fmla="*/ 209894 w 368529"/>
                <a:gd name="connsiteY31" fmla="*/ 302026 h 327581"/>
                <a:gd name="connsiteX32" fmla="*/ 199657 w 368529"/>
                <a:gd name="connsiteY32" fmla="*/ 332737 h 327581"/>
                <a:gd name="connsiteX33" fmla="*/ 168946 w 368529"/>
                <a:gd name="connsiteY33" fmla="*/ 312263 h 327581"/>
                <a:gd name="connsiteX34" fmla="*/ 189420 w 368529"/>
                <a:gd name="connsiteY34" fmla="*/ 281552 h 327581"/>
                <a:gd name="connsiteX35" fmla="*/ 158709 w 368529"/>
                <a:gd name="connsiteY35" fmla="*/ 261079 h 327581"/>
                <a:gd name="connsiteX36" fmla="*/ 97288 w 368529"/>
                <a:gd name="connsiteY36" fmla="*/ 281552 h 327581"/>
                <a:gd name="connsiteX37" fmla="*/ 76814 w 368529"/>
                <a:gd name="connsiteY37" fmla="*/ 322500 h 327581"/>
                <a:gd name="connsiteX38" fmla="*/ 66577 w 368529"/>
                <a:gd name="connsiteY38" fmla="*/ 281552 h 327581"/>
                <a:gd name="connsiteX39" fmla="*/ 5156 w 368529"/>
                <a:gd name="connsiteY39" fmla="*/ 271316 h 327581"/>
                <a:gd name="connsiteX40" fmla="*/ 15392 w 368529"/>
                <a:gd name="connsiteY40" fmla="*/ 261079 h 327581"/>
                <a:gd name="connsiteX41" fmla="*/ 15392 w 368529"/>
                <a:gd name="connsiteY41" fmla="*/ 291789 h 327581"/>
                <a:gd name="connsiteX42" fmla="*/ 46103 w 368529"/>
                <a:gd name="connsiteY42" fmla="*/ 291789 h 327581"/>
                <a:gd name="connsiteX43" fmla="*/ 15392 w 368529"/>
                <a:gd name="connsiteY43" fmla="*/ 322500 h 327581"/>
                <a:gd name="connsiteX44" fmla="*/ 5156 w 368529"/>
                <a:gd name="connsiteY44" fmla="*/ 271316 h 327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368529" h="327581">
                  <a:moveTo>
                    <a:pt x="168946" y="56340"/>
                  </a:moveTo>
                  <a:lnTo>
                    <a:pt x="199657" y="35866"/>
                  </a:lnTo>
                  <a:lnTo>
                    <a:pt x="179183" y="15392"/>
                  </a:lnTo>
                  <a:lnTo>
                    <a:pt x="179183" y="5156"/>
                  </a:lnTo>
                  <a:lnTo>
                    <a:pt x="240605" y="35866"/>
                  </a:lnTo>
                  <a:lnTo>
                    <a:pt x="220131" y="97288"/>
                  </a:lnTo>
                  <a:lnTo>
                    <a:pt x="209894" y="56340"/>
                  </a:lnTo>
                  <a:lnTo>
                    <a:pt x="168946" y="56340"/>
                  </a:lnTo>
                  <a:moveTo>
                    <a:pt x="66577" y="281552"/>
                  </a:moveTo>
                  <a:lnTo>
                    <a:pt x="87051" y="302026"/>
                  </a:lnTo>
                  <a:lnTo>
                    <a:pt x="87051" y="271316"/>
                  </a:lnTo>
                  <a:lnTo>
                    <a:pt x="127999" y="240605"/>
                  </a:lnTo>
                  <a:lnTo>
                    <a:pt x="117762" y="209894"/>
                  </a:lnTo>
                  <a:lnTo>
                    <a:pt x="127999" y="199657"/>
                  </a:lnTo>
                  <a:lnTo>
                    <a:pt x="138235" y="230368"/>
                  </a:lnTo>
                  <a:lnTo>
                    <a:pt x="158709" y="189420"/>
                  </a:lnTo>
                  <a:lnTo>
                    <a:pt x="107525" y="148472"/>
                  </a:lnTo>
                  <a:lnTo>
                    <a:pt x="148472" y="127999"/>
                  </a:lnTo>
                  <a:lnTo>
                    <a:pt x="240605" y="117762"/>
                  </a:lnTo>
                  <a:lnTo>
                    <a:pt x="250842" y="127999"/>
                  </a:lnTo>
                  <a:lnTo>
                    <a:pt x="240605" y="148472"/>
                  </a:lnTo>
                  <a:lnTo>
                    <a:pt x="250842" y="179183"/>
                  </a:lnTo>
                  <a:lnTo>
                    <a:pt x="271315" y="168946"/>
                  </a:lnTo>
                  <a:lnTo>
                    <a:pt x="281552" y="189420"/>
                  </a:lnTo>
                  <a:lnTo>
                    <a:pt x="322500" y="199657"/>
                  </a:lnTo>
                  <a:lnTo>
                    <a:pt x="363448" y="189420"/>
                  </a:lnTo>
                  <a:lnTo>
                    <a:pt x="302026" y="230368"/>
                  </a:lnTo>
                  <a:lnTo>
                    <a:pt x="322500" y="291789"/>
                  </a:lnTo>
                  <a:lnTo>
                    <a:pt x="271315" y="312263"/>
                  </a:lnTo>
                  <a:lnTo>
                    <a:pt x="271315" y="332737"/>
                  </a:lnTo>
                  <a:lnTo>
                    <a:pt x="220131" y="332737"/>
                  </a:lnTo>
                  <a:lnTo>
                    <a:pt x="209894" y="302026"/>
                  </a:lnTo>
                  <a:lnTo>
                    <a:pt x="199657" y="332737"/>
                  </a:lnTo>
                  <a:lnTo>
                    <a:pt x="168946" y="312263"/>
                  </a:lnTo>
                  <a:lnTo>
                    <a:pt x="189420" y="281552"/>
                  </a:lnTo>
                  <a:lnTo>
                    <a:pt x="158709" y="261079"/>
                  </a:lnTo>
                  <a:lnTo>
                    <a:pt x="97288" y="281552"/>
                  </a:lnTo>
                  <a:lnTo>
                    <a:pt x="76814" y="322500"/>
                  </a:lnTo>
                  <a:lnTo>
                    <a:pt x="66577" y="281552"/>
                  </a:lnTo>
                  <a:moveTo>
                    <a:pt x="5156" y="271316"/>
                  </a:moveTo>
                  <a:lnTo>
                    <a:pt x="15392" y="261079"/>
                  </a:lnTo>
                  <a:lnTo>
                    <a:pt x="15392" y="291789"/>
                  </a:lnTo>
                  <a:lnTo>
                    <a:pt x="46103" y="291789"/>
                  </a:lnTo>
                  <a:lnTo>
                    <a:pt x="15392" y="322500"/>
                  </a:lnTo>
                  <a:lnTo>
                    <a:pt x="5156" y="271316"/>
                  </a:lnTo>
                </a:path>
              </a:pathLst>
            </a:custGeom>
            <a:solidFill>
              <a:srgbClr val="94ED5A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" name="Полилиния: фигура 20">
              <a:extLst>
                <a:ext uri="{FF2B5EF4-FFF2-40B4-BE49-F238E27FC236}">
                  <a16:creationId xmlns:a16="http://schemas.microsoft.com/office/drawing/2014/main" id="{297FE648-7BDE-4991-8476-8DB754F25C0D}"/>
                </a:ext>
              </a:extLst>
            </p:cNvPr>
            <p:cNvSpPr/>
            <p:nvPr/>
          </p:nvSpPr>
          <p:spPr>
            <a:xfrm rot="21196350">
              <a:off x="6216575" y="1996852"/>
              <a:ext cx="1617434" cy="1330800"/>
            </a:xfrm>
            <a:custGeom>
              <a:avLst/>
              <a:gdLst>
                <a:gd name="connsiteX0" fmla="*/ 5156 w 1617433"/>
                <a:gd name="connsiteY0" fmla="*/ 650082 h 1330799"/>
                <a:gd name="connsiteX1" fmla="*/ 15392 w 1617433"/>
                <a:gd name="connsiteY1" fmla="*/ 629608 h 1330799"/>
                <a:gd name="connsiteX2" fmla="*/ 87051 w 1617433"/>
                <a:gd name="connsiteY2" fmla="*/ 598897 h 1330799"/>
                <a:gd name="connsiteX3" fmla="*/ 87051 w 1617433"/>
                <a:gd name="connsiteY3" fmla="*/ 578423 h 1330799"/>
                <a:gd name="connsiteX4" fmla="*/ 107525 w 1617433"/>
                <a:gd name="connsiteY4" fmla="*/ 557949 h 1330799"/>
                <a:gd name="connsiteX5" fmla="*/ 76814 w 1617433"/>
                <a:gd name="connsiteY5" fmla="*/ 517002 h 1330799"/>
                <a:gd name="connsiteX6" fmla="*/ 138236 w 1617433"/>
                <a:gd name="connsiteY6" fmla="*/ 465817 h 1330799"/>
                <a:gd name="connsiteX7" fmla="*/ 179183 w 1617433"/>
                <a:gd name="connsiteY7" fmla="*/ 486291 h 1330799"/>
                <a:gd name="connsiteX8" fmla="*/ 240605 w 1617433"/>
                <a:gd name="connsiteY8" fmla="*/ 445343 h 1330799"/>
                <a:gd name="connsiteX9" fmla="*/ 240605 w 1617433"/>
                <a:gd name="connsiteY9" fmla="*/ 476054 h 1330799"/>
                <a:gd name="connsiteX10" fmla="*/ 271315 w 1617433"/>
                <a:gd name="connsiteY10" fmla="*/ 476054 h 1330799"/>
                <a:gd name="connsiteX11" fmla="*/ 414632 w 1617433"/>
                <a:gd name="connsiteY11" fmla="*/ 394159 h 1330799"/>
                <a:gd name="connsiteX12" fmla="*/ 404395 w 1617433"/>
                <a:gd name="connsiteY12" fmla="*/ 353211 h 1330799"/>
                <a:gd name="connsiteX13" fmla="*/ 424869 w 1617433"/>
                <a:gd name="connsiteY13" fmla="*/ 291789 h 1330799"/>
                <a:gd name="connsiteX14" fmla="*/ 414632 w 1617433"/>
                <a:gd name="connsiteY14" fmla="*/ 240605 h 1330799"/>
                <a:gd name="connsiteX15" fmla="*/ 404395 w 1617433"/>
                <a:gd name="connsiteY15" fmla="*/ 209894 h 1330799"/>
                <a:gd name="connsiteX16" fmla="*/ 445343 w 1617433"/>
                <a:gd name="connsiteY16" fmla="*/ 168946 h 1330799"/>
                <a:gd name="connsiteX17" fmla="*/ 445343 w 1617433"/>
                <a:gd name="connsiteY17" fmla="*/ 127999 h 1330799"/>
                <a:gd name="connsiteX18" fmla="*/ 476054 w 1617433"/>
                <a:gd name="connsiteY18" fmla="*/ 97288 h 1330799"/>
                <a:gd name="connsiteX19" fmla="*/ 650082 w 1617433"/>
                <a:gd name="connsiteY19" fmla="*/ 87051 h 1330799"/>
                <a:gd name="connsiteX20" fmla="*/ 670555 w 1617433"/>
                <a:gd name="connsiteY20" fmla="*/ 5156 h 1330799"/>
                <a:gd name="connsiteX21" fmla="*/ 701266 w 1617433"/>
                <a:gd name="connsiteY21" fmla="*/ 25629 h 1330799"/>
                <a:gd name="connsiteX22" fmla="*/ 731977 w 1617433"/>
                <a:gd name="connsiteY22" fmla="*/ 5156 h 1330799"/>
                <a:gd name="connsiteX23" fmla="*/ 752451 w 1617433"/>
                <a:gd name="connsiteY23" fmla="*/ 76814 h 1330799"/>
                <a:gd name="connsiteX24" fmla="*/ 752451 w 1617433"/>
                <a:gd name="connsiteY24" fmla="*/ 107525 h 1330799"/>
                <a:gd name="connsiteX25" fmla="*/ 691029 w 1617433"/>
                <a:gd name="connsiteY25" fmla="*/ 148472 h 1330799"/>
                <a:gd name="connsiteX26" fmla="*/ 711503 w 1617433"/>
                <a:gd name="connsiteY26" fmla="*/ 209894 h 1330799"/>
                <a:gd name="connsiteX27" fmla="*/ 752451 w 1617433"/>
                <a:gd name="connsiteY27" fmla="*/ 199657 h 1330799"/>
                <a:gd name="connsiteX28" fmla="*/ 783162 w 1617433"/>
                <a:gd name="connsiteY28" fmla="*/ 148472 h 1330799"/>
                <a:gd name="connsiteX29" fmla="*/ 824109 w 1617433"/>
                <a:gd name="connsiteY29" fmla="*/ 168946 h 1330799"/>
                <a:gd name="connsiteX30" fmla="*/ 834346 w 1617433"/>
                <a:gd name="connsiteY30" fmla="*/ 189420 h 1330799"/>
                <a:gd name="connsiteX31" fmla="*/ 895768 w 1617433"/>
                <a:gd name="connsiteY31" fmla="*/ 199657 h 1330799"/>
                <a:gd name="connsiteX32" fmla="*/ 895768 w 1617433"/>
                <a:gd name="connsiteY32" fmla="*/ 220131 h 1330799"/>
                <a:gd name="connsiteX33" fmla="*/ 926479 w 1617433"/>
                <a:gd name="connsiteY33" fmla="*/ 209894 h 1330799"/>
                <a:gd name="connsiteX34" fmla="*/ 957189 w 1617433"/>
                <a:gd name="connsiteY34" fmla="*/ 281552 h 1330799"/>
                <a:gd name="connsiteX35" fmla="*/ 977663 w 1617433"/>
                <a:gd name="connsiteY35" fmla="*/ 281552 h 1330799"/>
                <a:gd name="connsiteX36" fmla="*/ 987900 w 1617433"/>
                <a:gd name="connsiteY36" fmla="*/ 312263 h 1330799"/>
                <a:gd name="connsiteX37" fmla="*/ 998137 w 1617433"/>
                <a:gd name="connsiteY37" fmla="*/ 291789 h 1330799"/>
                <a:gd name="connsiteX38" fmla="*/ 987900 w 1617433"/>
                <a:gd name="connsiteY38" fmla="*/ 281552 h 1330799"/>
                <a:gd name="connsiteX39" fmla="*/ 998137 w 1617433"/>
                <a:gd name="connsiteY39" fmla="*/ 281552 h 1330799"/>
                <a:gd name="connsiteX40" fmla="*/ 1039085 w 1617433"/>
                <a:gd name="connsiteY40" fmla="*/ 353211 h 1330799"/>
                <a:gd name="connsiteX41" fmla="*/ 1131217 w 1617433"/>
                <a:gd name="connsiteY41" fmla="*/ 394159 h 1330799"/>
                <a:gd name="connsiteX42" fmla="*/ 1120980 w 1617433"/>
                <a:gd name="connsiteY42" fmla="*/ 414632 h 1330799"/>
                <a:gd name="connsiteX43" fmla="*/ 1161928 w 1617433"/>
                <a:gd name="connsiteY43" fmla="*/ 435106 h 1330799"/>
                <a:gd name="connsiteX44" fmla="*/ 1161928 w 1617433"/>
                <a:gd name="connsiteY44" fmla="*/ 455580 h 1330799"/>
                <a:gd name="connsiteX45" fmla="*/ 1213112 w 1617433"/>
                <a:gd name="connsiteY45" fmla="*/ 486291 h 1330799"/>
                <a:gd name="connsiteX46" fmla="*/ 1356429 w 1617433"/>
                <a:gd name="connsiteY46" fmla="*/ 506765 h 1330799"/>
                <a:gd name="connsiteX47" fmla="*/ 1469035 w 1617433"/>
                <a:gd name="connsiteY47" fmla="*/ 711503 h 1330799"/>
                <a:gd name="connsiteX48" fmla="*/ 1612352 w 1617433"/>
                <a:gd name="connsiteY48" fmla="*/ 772925 h 1330799"/>
                <a:gd name="connsiteX49" fmla="*/ 1571405 w 1617433"/>
                <a:gd name="connsiteY49" fmla="*/ 844583 h 1330799"/>
                <a:gd name="connsiteX50" fmla="*/ 1571405 w 1617433"/>
                <a:gd name="connsiteY50" fmla="*/ 885531 h 1330799"/>
                <a:gd name="connsiteX51" fmla="*/ 1540694 w 1617433"/>
                <a:gd name="connsiteY51" fmla="*/ 967426 h 1330799"/>
                <a:gd name="connsiteX52" fmla="*/ 1499746 w 1617433"/>
                <a:gd name="connsiteY52" fmla="*/ 977663 h 1330799"/>
                <a:gd name="connsiteX53" fmla="*/ 1458799 w 1617433"/>
                <a:gd name="connsiteY53" fmla="*/ 1049322 h 1330799"/>
                <a:gd name="connsiteX54" fmla="*/ 1428088 w 1617433"/>
                <a:gd name="connsiteY54" fmla="*/ 1039085 h 1330799"/>
                <a:gd name="connsiteX55" fmla="*/ 1417851 w 1617433"/>
                <a:gd name="connsiteY55" fmla="*/ 1059559 h 1330799"/>
                <a:gd name="connsiteX56" fmla="*/ 1376903 w 1617433"/>
                <a:gd name="connsiteY56" fmla="*/ 1059559 h 1330799"/>
                <a:gd name="connsiteX57" fmla="*/ 1346192 w 1617433"/>
                <a:gd name="connsiteY57" fmla="*/ 1090269 h 1330799"/>
                <a:gd name="connsiteX58" fmla="*/ 1243823 w 1617433"/>
                <a:gd name="connsiteY58" fmla="*/ 1090269 h 1330799"/>
                <a:gd name="connsiteX59" fmla="*/ 1172165 w 1617433"/>
                <a:gd name="connsiteY59" fmla="*/ 1049322 h 1330799"/>
                <a:gd name="connsiteX60" fmla="*/ 1141454 w 1617433"/>
                <a:gd name="connsiteY60" fmla="*/ 1059559 h 1330799"/>
                <a:gd name="connsiteX61" fmla="*/ 1120980 w 1617433"/>
                <a:gd name="connsiteY61" fmla="*/ 1110743 h 1330799"/>
                <a:gd name="connsiteX62" fmla="*/ 1110743 w 1617433"/>
                <a:gd name="connsiteY62" fmla="*/ 1172165 h 1330799"/>
                <a:gd name="connsiteX63" fmla="*/ 1069796 w 1617433"/>
                <a:gd name="connsiteY63" fmla="*/ 1172165 h 1330799"/>
                <a:gd name="connsiteX64" fmla="*/ 1080032 w 1617433"/>
                <a:gd name="connsiteY64" fmla="*/ 1243823 h 1330799"/>
                <a:gd name="connsiteX65" fmla="*/ 1069796 w 1617433"/>
                <a:gd name="connsiteY65" fmla="*/ 1274534 h 1330799"/>
                <a:gd name="connsiteX66" fmla="*/ 1028848 w 1617433"/>
                <a:gd name="connsiteY66" fmla="*/ 1274534 h 1330799"/>
                <a:gd name="connsiteX67" fmla="*/ 1039085 w 1617433"/>
                <a:gd name="connsiteY67" fmla="*/ 1335956 h 1330799"/>
                <a:gd name="connsiteX68" fmla="*/ 1008374 w 1617433"/>
                <a:gd name="connsiteY68" fmla="*/ 1305245 h 1330799"/>
                <a:gd name="connsiteX69" fmla="*/ 998137 w 1617433"/>
                <a:gd name="connsiteY69" fmla="*/ 1325719 h 1330799"/>
                <a:gd name="connsiteX70" fmla="*/ 895768 w 1617433"/>
                <a:gd name="connsiteY70" fmla="*/ 1213112 h 1330799"/>
                <a:gd name="connsiteX71" fmla="*/ 803635 w 1617433"/>
                <a:gd name="connsiteY71" fmla="*/ 1223349 h 1330799"/>
                <a:gd name="connsiteX72" fmla="*/ 568186 w 1617433"/>
                <a:gd name="connsiteY72" fmla="*/ 1100506 h 1330799"/>
                <a:gd name="connsiteX73" fmla="*/ 486291 w 1617433"/>
                <a:gd name="connsiteY73" fmla="*/ 1172165 h 1330799"/>
                <a:gd name="connsiteX74" fmla="*/ 476054 w 1617433"/>
                <a:gd name="connsiteY74" fmla="*/ 1172165 h 1330799"/>
                <a:gd name="connsiteX75" fmla="*/ 486291 w 1617433"/>
                <a:gd name="connsiteY75" fmla="*/ 1141454 h 1330799"/>
                <a:gd name="connsiteX76" fmla="*/ 455580 w 1617433"/>
                <a:gd name="connsiteY76" fmla="*/ 1120980 h 1330799"/>
                <a:gd name="connsiteX77" fmla="*/ 363448 w 1617433"/>
                <a:gd name="connsiteY77" fmla="*/ 1100506 h 1330799"/>
                <a:gd name="connsiteX78" fmla="*/ 373685 w 1617433"/>
                <a:gd name="connsiteY78" fmla="*/ 1069796 h 1330799"/>
                <a:gd name="connsiteX79" fmla="*/ 373685 w 1617433"/>
                <a:gd name="connsiteY79" fmla="*/ 1049322 h 1330799"/>
                <a:gd name="connsiteX80" fmla="*/ 271315 w 1617433"/>
                <a:gd name="connsiteY80" fmla="*/ 957189 h 1330799"/>
                <a:gd name="connsiteX81" fmla="*/ 322500 w 1617433"/>
                <a:gd name="connsiteY81" fmla="*/ 854820 h 1330799"/>
                <a:gd name="connsiteX82" fmla="*/ 261079 w 1617433"/>
                <a:gd name="connsiteY82" fmla="*/ 813872 h 1330799"/>
                <a:gd name="connsiteX83" fmla="*/ 291789 w 1617433"/>
                <a:gd name="connsiteY83" fmla="*/ 772925 h 1330799"/>
                <a:gd name="connsiteX84" fmla="*/ 302026 w 1617433"/>
                <a:gd name="connsiteY84" fmla="*/ 721740 h 1330799"/>
                <a:gd name="connsiteX85" fmla="*/ 291789 w 1617433"/>
                <a:gd name="connsiteY85" fmla="*/ 701266 h 1330799"/>
                <a:gd name="connsiteX86" fmla="*/ 322500 w 1617433"/>
                <a:gd name="connsiteY86" fmla="*/ 680792 h 1330799"/>
                <a:gd name="connsiteX87" fmla="*/ 312263 w 1617433"/>
                <a:gd name="connsiteY87" fmla="*/ 650082 h 1330799"/>
                <a:gd name="connsiteX88" fmla="*/ 271315 w 1617433"/>
                <a:gd name="connsiteY88" fmla="*/ 639845 h 1330799"/>
                <a:gd name="connsiteX89" fmla="*/ 250842 w 1617433"/>
                <a:gd name="connsiteY89" fmla="*/ 660319 h 1330799"/>
                <a:gd name="connsiteX90" fmla="*/ 209894 w 1617433"/>
                <a:gd name="connsiteY90" fmla="*/ 660319 h 1330799"/>
                <a:gd name="connsiteX91" fmla="*/ 168946 w 1617433"/>
                <a:gd name="connsiteY91" fmla="*/ 721740 h 1330799"/>
                <a:gd name="connsiteX92" fmla="*/ 127999 w 1617433"/>
                <a:gd name="connsiteY92" fmla="*/ 731977 h 1330799"/>
                <a:gd name="connsiteX93" fmla="*/ 5156 w 1617433"/>
                <a:gd name="connsiteY93" fmla="*/ 650082 h 1330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</a:cxnLst>
              <a:rect l="l" t="t" r="r" b="b"/>
              <a:pathLst>
                <a:path w="1617433" h="1330799">
                  <a:moveTo>
                    <a:pt x="5156" y="650082"/>
                  </a:moveTo>
                  <a:lnTo>
                    <a:pt x="15392" y="629608"/>
                  </a:lnTo>
                  <a:lnTo>
                    <a:pt x="87051" y="598897"/>
                  </a:lnTo>
                  <a:lnTo>
                    <a:pt x="87051" y="578423"/>
                  </a:lnTo>
                  <a:lnTo>
                    <a:pt x="107525" y="557949"/>
                  </a:lnTo>
                  <a:lnTo>
                    <a:pt x="76814" y="517002"/>
                  </a:lnTo>
                  <a:lnTo>
                    <a:pt x="138236" y="465817"/>
                  </a:lnTo>
                  <a:lnTo>
                    <a:pt x="179183" y="486291"/>
                  </a:lnTo>
                  <a:lnTo>
                    <a:pt x="240605" y="445343"/>
                  </a:lnTo>
                  <a:lnTo>
                    <a:pt x="240605" y="476054"/>
                  </a:lnTo>
                  <a:lnTo>
                    <a:pt x="271315" y="476054"/>
                  </a:lnTo>
                  <a:lnTo>
                    <a:pt x="414632" y="394159"/>
                  </a:lnTo>
                  <a:lnTo>
                    <a:pt x="404395" y="353211"/>
                  </a:lnTo>
                  <a:lnTo>
                    <a:pt x="424869" y="291789"/>
                  </a:lnTo>
                  <a:lnTo>
                    <a:pt x="414632" y="240605"/>
                  </a:lnTo>
                  <a:lnTo>
                    <a:pt x="404395" y="209894"/>
                  </a:lnTo>
                  <a:lnTo>
                    <a:pt x="445343" y="168946"/>
                  </a:lnTo>
                  <a:lnTo>
                    <a:pt x="445343" y="127999"/>
                  </a:lnTo>
                  <a:lnTo>
                    <a:pt x="476054" y="97288"/>
                  </a:lnTo>
                  <a:lnTo>
                    <a:pt x="650082" y="87051"/>
                  </a:lnTo>
                  <a:lnTo>
                    <a:pt x="670555" y="5156"/>
                  </a:lnTo>
                  <a:lnTo>
                    <a:pt x="701266" y="25629"/>
                  </a:lnTo>
                  <a:lnTo>
                    <a:pt x="731977" y="5156"/>
                  </a:lnTo>
                  <a:lnTo>
                    <a:pt x="752451" y="76814"/>
                  </a:lnTo>
                  <a:lnTo>
                    <a:pt x="752451" y="107525"/>
                  </a:lnTo>
                  <a:lnTo>
                    <a:pt x="691029" y="148472"/>
                  </a:lnTo>
                  <a:lnTo>
                    <a:pt x="711503" y="209894"/>
                  </a:lnTo>
                  <a:lnTo>
                    <a:pt x="752451" y="199657"/>
                  </a:lnTo>
                  <a:lnTo>
                    <a:pt x="783162" y="148472"/>
                  </a:lnTo>
                  <a:lnTo>
                    <a:pt x="824109" y="168946"/>
                  </a:lnTo>
                  <a:lnTo>
                    <a:pt x="834346" y="189420"/>
                  </a:lnTo>
                  <a:lnTo>
                    <a:pt x="895768" y="199657"/>
                  </a:lnTo>
                  <a:lnTo>
                    <a:pt x="895768" y="220131"/>
                  </a:lnTo>
                  <a:lnTo>
                    <a:pt x="926479" y="209894"/>
                  </a:lnTo>
                  <a:lnTo>
                    <a:pt x="957189" y="281552"/>
                  </a:lnTo>
                  <a:lnTo>
                    <a:pt x="977663" y="281552"/>
                  </a:lnTo>
                  <a:lnTo>
                    <a:pt x="987900" y="312263"/>
                  </a:lnTo>
                  <a:lnTo>
                    <a:pt x="998137" y="291789"/>
                  </a:lnTo>
                  <a:lnTo>
                    <a:pt x="987900" y="281552"/>
                  </a:lnTo>
                  <a:lnTo>
                    <a:pt x="998137" y="281552"/>
                  </a:lnTo>
                  <a:lnTo>
                    <a:pt x="1039085" y="353211"/>
                  </a:lnTo>
                  <a:lnTo>
                    <a:pt x="1131217" y="394159"/>
                  </a:lnTo>
                  <a:lnTo>
                    <a:pt x="1120980" y="414632"/>
                  </a:lnTo>
                  <a:lnTo>
                    <a:pt x="1161928" y="435106"/>
                  </a:lnTo>
                  <a:lnTo>
                    <a:pt x="1161928" y="455580"/>
                  </a:lnTo>
                  <a:lnTo>
                    <a:pt x="1213112" y="486291"/>
                  </a:lnTo>
                  <a:lnTo>
                    <a:pt x="1356429" y="506765"/>
                  </a:lnTo>
                  <a:lnTo>
                    <a:pt x="1469035" y="711503"/>
                  </a:lnTo>
                  <a:lnTo>
                    <a:pt x="1612352" y="772925"/>
                  </a:lnTo>
                  <a:lnTo>
                    <a:pt x="1571405" y="844583"/>
                  </a:lnTo>
                  <a:lnTo>
                    <a:pt x="1571405" y="885531"/>
                  </a:lnTo>
                  <a:lnTo>
                    <a:pt x="1540694" y="967426"/>
                  </a:lnTo>
                  <a:lnTo>
                    <a:pt x="1499746" y="977663"/>
                  </a:lnTo>
                  <a:lnTo>
                    <a:pt x="1458799" y="1049322"/>
                  </a:lnTo>
                  <a:lnTo>
                    <a:pt x="1428088" y="1039085"/>
                  </a:lnTo>
                  <a:lnTo>
                    <a:pt x="1417851" y="1059559"/>
                  </a:lnTo>
                  <a:lnTo>
                    <a:pt x="1376903" y="1059559"/>
                  </a:lnTo>
                  <a:lnTo>
                    <a:pt x="1346192" y="1090269"/>
                  </a:lnTo>
                  <a:lnTo>
                    <a:pt x="1243823" y="1090269"/>
                  </a:lnTo>
                  <a:lnTo>
                    <a:pt x="1172165" y="1049322"/>
                  </a:lnTo>
                  <a:lnTo>
                    <a:pt x="1141454" y="1059559"/>
                  </a:lnTo>
                  <a:lnTo>
                    <a:pt x="1120980" y="1110743"/>
                  </a:lnTo>
                  <a:lnTo>
                    <a:pt x="1110743" y="1172165"/>
                  </a:lnTo>
                  <a:lnTo>
                    <a:pt x="1069796" y="1172165"/>
                  </a:lnTo>
                  <a:lnTo>
                    <a:pt x="1080032" y="1243823"/>
                  </a:lnTo>
                  <a:lnTo>
                    <a:pt x="1069796" y="1274534"/>
                  </a:lnTo>
                  <a:lnTo>
                    <a:pt x="1028848" y="1274534"/>
                  </a:lnTo>
                  <a:lnTo>
                    <a:pt x="1039085" y="1335956"/>
                  </a:lnTo>
                  <a:lnTo>
                    <a:pt x="1008374" y="1305245"/>
                  </a:lnTo>
                  <a:lnTo>
                    <a:pt x="998137" y="1325719"/>
                  </a:lnTo>
                  <a:lnTo>
                    <a:pt x="895768" y="1213112"/>
                  </a:lnTo>
                  <a:lnTo>
                    <a:pt x="803635" y="1223349"/>
                  </a:lnTo>
                  <a:lnTo>
                    <a:pt x="568186" y="1100506"/>
                  </a:lnTo>
                  <a:lnTo>
                    <a:pt x="486291" y="1172165"/>
                  </a:lnTo>
                  <a:lnTo>
                    <a:pt x="476054" y="1172165"/>
                  </a:lnTo>
                  <a:lnTo>
                    <a:pt x="486291" y="1141454"/>
                  </a:lnTo>
                  <a:lnTo>
                    <a:pt x="455580" y="1120980"/>
                  </a:lnTo>
                  <a:lnTo>
                    <a:pt x="363448" y="1100506"/>
                  </a:lnTo>
                  <a:lnTo>
                    <a:pt x="373685" y="1069796"/>
                  </a:lnTo>
                  <a:lnTo>
                    <a:pt x="373685" y="1049322"/>
                  </a:lnTo>
                  <a:lnTo>
                    <a:pt x="271315" y="957189"/>
                  </a:lnTo>
                  <a:lnTo>
                    <a:pt x="322500" y="854820"/>
                  </a:lnTo>
                  <a:lnTo>
                    <a:pt x="261079" y="813872"/>
                  </a:lnTo>
                  <a:lnTo>
                    <a:pt x="291789" y="772925"/>
                  </a:lnTo>
                  <a:lnTo>
                    <a:pt x="302026" y="721740"/>
                  </a:lnTo>
                  <a:lnTo>
                    <a:pt x="291789" y="701266"/>
                  </a:lnTo>
                  <a:lnTo>
                    <a:pt x="322500" y="680792"/>
                  </a:lnTo>
                  <a:lnTo>
                    <a:pt x="312263" y="650082"/>
                  </a:lnTo>
                  <a:lnTo>
                    <a:pt x="271315" y="639845"/>
                  </a:lnTo>
                  <a:lnTo>
                    <a:pt x="250842" y="660319"/>
                  </a:lnTo>
                  <a:lnTo>
                    <a:pt x="209894" y="660319"/>
                  </a:lnTo>
                  <a:lnTo>
                    <a:pt x="168946" y="721740"/>
                  </a:lnTo>
                  <a:lnTo>
                    <a:pt x="127999" y="731977"/>
                  </a:lnTo>
                  <a:lnTo>
                    <a:pt x="5156" y="650082"/>
                  </a:lnTo>
                </a:path>
              </a:pathLst>
            </a:custGeom>
            <a:solidFill>
              <a:srgbClr val="FE5B5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2" name="Полилиния: фигура 21">
              <a:extLst>
                <a:ext uri="{FF2B5EF4-FFF2-40B4-BE49-F238E27FC236}">
                  <a16:creationId xmlns:a16="http://schemas.microsoft.com/office/drawing/2014/main" id="{8EE9E388-55CF-4C15-BFA9-75499E54DCB6}"/>
                </a:ext>
              </a:extLst>
            </p:cNvPr>
            <p:cNvSpPr/>
            <p:nvPr/>
          </p:nvSpPr>
          <p:spPr>
            <a:xfrm rot="21196350">
              <a:off x="6376085" y="3830056"/>
              <a:ext cx="204738" cy="102369"/>
            </a:xfrm>
            <a:custGeom>
              <a:avLst/>
              <a:gdLst>
                <a:gd name="connsiteX0" fmla="*/ 5156 w 204738"/>
                <a:gd name="connsiteY0" fmla="*/ 46103 h 102369"/>
                <a:gd name="connsiteX1" fmla="*/ 46103 w 204738"/>
                <a:gd name="connsiteY1" fmla="*/ 5156 h 102369"/>
                <a:gd name="connsiteX2" fmla="*/ 66577 w 204738"/>
                <a:gd name="connsiteY2" fmla="*/ 25629 h 102369"/>
                <a:gd name="connsiteX3" fmla="*/ 35866 w 204738"/>
                <a:gd name="connsiteY3" fmla="*/ 56340 h 102369"/>
                <a:gd name="connsiteX4" fmla="*/ 5156 w 204738"/>
                <a:gd name="connsiteY4" fmla="*/ 46103 h 102369"/>
                <a:gd name="connsiteX5" fmla="*/ 168946 w 204738"/>
                <a:gd name="connsiteY5" fmla="*/ 46103 h 102369"/>
                <a:gd name="connsiteX6" fmla="*/ 189420 w 204738"/>
                <a:gd name="connsiteY6" fmla="*/ 25629 h 102369"/>
                <a:gd name="connsiteX7" fmla="*/ 209894 w 204738"/>
                <a:gd name="connsiteY7" fmla="*/ 35866 h 102369"/>
                <a:gd name="connsiteX8" fmla="*/ 179183 w 204738"/>
                <a:gd name="connsiteY8" fmla="*/ 66577 h 102369"/>
                <a:gd name="connsiteX9" fmla="*/ 168946 w 204738"/>
                <a:gd name="connsiteY9" fmla="*/ 46103 h 102369"/>
                <a:gd name="connsiteX10" fmla="*/ 25629 w 204738"/>
                <a:gd name="connsiteY10" fmla="*/ 97288 h 102369"/>
                <a:gd name="connsiteX11" fmla="*/ 56340 w 204738"/>
                <a:gd name="connsiteY11" fmla="*/ 66577 h 102369"/>
                <a:gd name="connsiteX12" fmla="*/ 97288 w 204738"/>
                <a:gd name="connsiteY12" fmla="*/ 76814 h 102369"/>
                <a:gd name="connsiteX13" fmla="*/ 35866 w 204738"/>
                <a:gd name="connsiteY13" fmla="*/ 107525 h 102369"/>
                <a:gd name="connsiteX14" fmla="*/ 25629 w 204738"/>
                <a:gd name="connsiteY14" fmla="*/ 97288 h 102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4738" h="102369">
                  <a:moveTo>
                    <a:pt x="5156" y="46103"/>
                  </a:moveTo>
                  <a:lnTo>
                    <a:pt x="46103" y="5156"/>
                  </a:lnTo>
                  <a:lnTo>
                    <a:pt x="66577" y="25629"/>
                  </a:lnTo>
                  <a:lnTo>
                    <a:pt x="35866" y="56340"/>
                  </a:lnTo>
                  <a:lnTo>
                    <a:pt x="5156" y="46103"/>
                  </a:lnTo>
                  <a:moveTo>
                    <a:pt x="168946" y="46103"/>
                  </a:moveTo>
                  <a:lnTo>
                    <a:pt x="189420" y="25629"/>
                  </a:lnTo>
                  <a:lnTo>
                    <a:pt x="209894" y="35866"/>
                  </a:lnTo>
                  <a:lnTo>
                    <a:pt x="179183" y="66577"/>
                  </a:lnTo>
                  <a:lnTo>
                    <a:pt x="168946" y="46103"/>
                  </a:lnTo>
                  <a:moveTo>
                    <a:pt x="25629" y="97288"/>
                  </a:moveTo>
                  <a:lnTo>
                    <a:pt x="56340" y="66577"/>
                  </a:lnTo>
                  <a:lnTo>
                    <a:pt x="97288" y="76814"/>
                  </a:lnTo>
                  <a:lnTo>
                    <a:pt x="35866" y="107525"/>
                  </a:lnTo>
                  <a:lnTo>
                    <a:pt x="25629" y="97288"/>
                  </a:lnTo>
                </a:path>
              </a:pathLst>
            </a:custGeom>
            <a:grpFill/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3" name="Полилиния: фигура 22">
              <a:extLst>
                <a:ext uri="{FF2B5EF4-FFF2-40B4-BE49-F238E27FC236}">
                  <a16:creationId xmlns:a16="http://schemas.microsoft.com/office/drawing/2014/main" id="{118F8D9D-21C0-4F99-88B3-A44C89E0734B}"/>
                </a:ext>
              </a:extLst>
            </p:cNvPr>
            <p:cNvSpPr/>
            <p:nvPr/>
          </p:nvSpPr>
          <p:spPr>
            <a:xfrm rot="21196350">
              <a:off x="6276188" y="3010950"/>
              <a:ext cx="143317" cy="225212"/>
            </a:xfrm>
            <a:custGeom>
              <a:avLst/>
              <a:gdLst>
                <a:gd name="connsiteX0" fmla="*/ 5156 w 143316"/>
                <a:gd name="connsiteY0" fmla="*/ 179183 h 225212"/>
                <a:gd name="connsiteX1" fmla="*/ 35866 w 143316"/>
                <a:gd name="connsiteY1" fmla="*/ 107525 h 225212"/>
                <a:gd name="connsiteX2" fmla="*/ 25629 w 143316"/>
                <a:gd name="connsiteY2" fmla="*/ 76814 h 225212"/>
                <a:gd name="connsiteX3" fmla="*/ 66577 w 143316"/>
                <a:gd name="connsiteY3" fmla="*/ 35866 h 225212"/>
                <a:gd name="connsiteX4" fmla="*/ 56340 w 143316"/>
                <a:gd name="connsiteY4" fmla="*/ 5156 h 225212"/>
                <a:gd name="connsiteX5" fmla="*/ 76814 w 143316"/>
                <a:gd name="connsiteY5" fmla="*/ 5156 h 225212"/>
                <a:gd name="connsiteX6" fmla="*/ 97288 w 143316"/>
                <a:gd name="connsiteY6" fmla="*/ 56340 h 225212"/>
                <a:gd name="connsiteX7" fmla="*/ 127999 w 143316"/>
                <a:gd name="connsiteY7" fmla="*/ 46103 h 225212"/>
                <a:gd name="connsiteX8" fmla="*/ 138236 w 143316"/>
                <a:gd name="connsiteY8" fmla="*/ 97288 h 225212"/>
                <a:gd name="connsiteX9" fmla="*/ 138236 w 143316"/>
                <a:gd name="connsiteY9" fmla="*/ 107525 h 225212"/>
                <a:gd name="connsiteX10" fmla="*/ 117762 w 143316"/>
                <a:gd name="connsiteY10" fmla="*/ 117762 h 225212"/>
                <a:gd name="connsiteX11" fmla="*/ 127999 w 143316"/>
                <a:gd name="connsiteY11" fmla="*/ 138236 h 225212"/>
                <a:gd name="connsiteX12" fmla="*/ 127999 w 143316"/>
                <a:gd name="connsiteY12" fmla="*/ 199657 h 225212"/>
                <a:gd name="connsiteX13" fmla="*/ 66577 w 143316"/>
                <a:gd name="connsiteY13" fmla="*/ 220131 h 225212"/>
                <a:gd name="connsiteX14" fmla="*/ 5156 w 143316"/>
                <a:gd name="connsiteY14" fmla="*/ 179183 h 225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3316" h="225212">
                  <a:moveTo>
                    <a:pt x="5156" y="179183"/>
                  </a:moveTo>
                  <a:lnTo>
                    <a:pt x="35866" y="107525"/>
                  </a:lnTo>
                  <a:lnTo>
                    <a:pt x="25629" y="76814"/>
                  </a:lnTo>
                  <a:lnTo>
                    <a:pt x="66577" y="35866"/>
                  </a:lnTo>
                  <a:lnTo>
                    <a:pt x="56340" y="5156"/>
                  </a:lnTo>
                  <a:lnTo>
                    <a:pt x="76814" y="5156"/>
                  </a:lnTo>
                  <a:lnTo>
                    <a:pt x="97288" y="56340"/>
                  </a:lnTo>
                  <a:lnTo>
                    <a:pt x="127999" y="46103"/>
                  </a:lnTo>
                  <a:lnTo>
                    <a:pt x="138236" y="97288"/>
                  </a:lnTo>
                  <a:lnTo>
                    <a:pt x="138236" y="107525"/>
                  </a:lnTo>
                  <a:lnTo>
                    <a:pt x="117762" y="117762"/>
                  </a:lnTo>
                  <a:lnTo>
                    <a:pt x="127999" y="138236"/>
                  </a:lnTo>
                  <a:lnTo>
                    <a:pt x="127999" y="199657"/>
                  </a:lnTo>
                  <a:lnTo>
                    <a:pt x="66577" y="220131"/>
                  </a:lnTo>
                  <a:lnTo>
                    <a:pt x="5156" y="179183"/>
                  </a:lnTo>
                </a:path>
              </a:pathLst>
            </a:custGeom>
            <a:solidFill>
              <a:srgbClr val="94ED5A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4" name="Полилиния: фигура 23">
              <a:extLst>
                <a:ext uri="{FF2B5EF4-FFF2-40B4-BE49-F238E27FC236}">
                  <a16:creationId xmlns:a16="http://schemas.microsoft.com/office/drawing/2014/main" id="{50931D53-2EC5-4FC5-9895-4657327444A7}"/>
                </a:ext>
              </a:extLst>
            </p:cNvPr>
            <p:cNvSpPr/>
            <p:nvPr/>
          </p:nvSpPr>
          <p:spPr>
            <a:xfrm rot="21196350">
              <a:off x="5584097" y="2741520"/>
              <a:ext cx="1064640" cy="859901"/>
            </a:xfrm>
            <a:custGeom>
              <a:avLst/>
              <a:gdLst>
                <a:gd name="connsiteX0" fmla="*/ 5156 w 1064639"/>
                <a:gd name="connsiteY0" fmla="*/ 394159 h 859901"/>
                <a:gd name="connsiteX1" fmla="*/ 97288 w 1064639"/>
                <a:gd name="connsiteY1" fmla="*/ 322500 h 859901"/>
                <a:gd name="connsiteX2" fmla="*/ 117762 w 1064639"/>
                <a:gd name="connsiteY2" fmla="*/ 353211 h 859901"/>
                <a:gd name="connsiteX3" fmla="*/ 189420 w 1064639"/>
                <a:gd name="connsiteY3" fmla="*/ 312263 h 859901"/>
                <a:gd name="connsiteX4" fmla="*/ 189420 w 1064639"/>
                <a:gd name="connsiteY4" fmla="*/ 353211 h 859901"/>
                <a:gd name="connsiteX5" fmla="*/ 220131 w 1064639"/>
                <a:gd name="connsiteY5" fmla="*/ 414632 h 859901"/>
                <a:gd name="connsiteX6" fmla="*/ 271316 w 1064639"/>
                <a:gd name="connsiteY6" fmla="*/ 383922 h 859901"/>
                <a:gd name="connsiteX7" fmla="*/ 240605 w 1064639"/>
                <a:gd name="connsiteY7" fmla="*/ 332737 h 859901"/>
                <a:gd name="connsiteX8" fmla="*/ 240605 w 1064639"/>
                <a:gd name="connsiteY8" fmla="*/ 312263 h 859901"/>
                <a:gd name="connsiteX9" fmla="*/ 302026 w 1064639"/>
                <a:gd name="connsiteY9" fmla="*/ 302026 h 859901"/>
                <a:gd name="connsiteX10" fmla="*/ 312263 w 1064639"/>
                <a:gd name="connsiteY10" fmla="*/ 281552 h 859901"/>
                <a:gd name="connsiteX11" fmla="*/ 302026 w 1064639"/>
                <a:gd name="connsiteY11" fmla="*/ 271316 h 859901"/>
                <a:gd name="connsiteX12" fmla="*/ 332737 w 1064639"/>
                <a:gd name="connsiteY12" fmla="*/ 220131 h 859901"/>
                <a:gd name="connsiteX13" fmla="*/ 404396 w 1064639"/>
                <a:gd name="connsiteY13" fmla="*/ 230368 h 859901"/>
                <a:gd name="connsiteX14" fmla="*/ 445343 w 1064639"/>
                <a:gd name="connsiteY14" fmla="*/ 179183 h 859901"/>
                <a:gd name="connsiteX15" fmla="*/ 537476 w 1064639"/>
                <a:gd name="connsiteY15" fmla="*/ 250842 h 859901"/>
                <a:gd name="connsiteX16" fmla="*/ 660319 w 1064639"/>
                <a:gd name="connsiteY16" fmla="*/ 117762 h 859901"/>
                <a:gd name="connsiteX17" fmla="*/ 680792 w 1064639"/>
                <a:gd name="connsiteY17" fmla="*/ 148472 h 859901"/>
                <a:gd name="connsiteX18" fmla="*/ 752451 w 1064639"/>
                <a:gd name="connsiteY18" fmla="*/ 107525 h 859901"/>
                <a:gd name="connsiteX19" fmla="*/ 731977 w 1064639"/>
                <a:gd name="connsiteY19" fmla="*/ 66577 h 859901"/>
                <a:gd name="connsiteX20" fmla="*/ 752451 w 1064639"/>
                <a:gd name="connsiteY20" fmla="*/ 46103 h 859901"/>
                <a:gd name="connsiteX21" fmla="*/ 783162 w 1064639"/>
                <a:gd name="connsiteY21" fmla="*/ 87051 h 859901"/>
                <a:gd name="connsiteX22" fmla="*/ 854820 w 1064639"/>
                <a:gd name="connsiteY22" fmla="*/ 87051 h 859901"/>
                <a:gd name="connsiteX23" fmla="*/ 895768 w 1064639"/>
                <a:gd name="connsiteY23" fmla="*/ 25629 h 859901"/>
                <a:gd name="connsiteX24" fmla="*/ 936715 w 1064639"/>
                <a:gd name="connsiteY24" fmla="*/ 25629 h 859901"/>
                <a:gd name="connsiteX25" fmla="*/ 957189 w 1064639"/>
                <a:gd name="connsiteY25" fmla="*/ 5156 h 859901"/>
                <a:gd name="connsiteX26" fmla="*/ 998137 w 1064639"/>
                <a:gd name="connsiteY26" fmla="*/ 15392 h 859901"/>
                <a:gd name="connsiteX27" fmla="*/ 1008374 w 1064639"/>
                <a:gd name="connsiteY27" fmla="*/ 46103 h 859901"/>
                <a:gd name="connsiteX28" fmla="*/ 977663 w 1064639"/>
                <a:gd name="connsiteY28" fmla="*/ 66577 h 859901"/>
                <a:gd name="connsiteX29" fmla="*/ 987900 w 1064639"/>
                <a:gd name="connsiteY29" fmla="*/ 87051 h 859901"/>
                <a:gd name="connsiteX30" fmla="*/ 977663 w 1064639"/>
                <a:gd name="connsiteY30" fmla="*/ 138236 h 859901"/>
                <a:gd name="connsiteX31" fmla="*/ 946952 w 1064639"/>
                <a:gd name="connsiteY31" fmla="*/ 179183 h 859901"/>
                <a:gd name="connsiteX32" fmla="*/ 1008374 w 1064639"/>
                <a:gd name="connsiteY32" fmla="*/ 220131 h 859901"/>
                <a:gd name="connsiteX33" fmla="*/ 957189 w 1064639"/>
                <a:gd name="connsiteY33" fmla="*/ 322500 h 859901"/>
                <a:gd name="connsiteX34" fmla="*/ 1059559 w 1064639"/>
                <a:gd name="connsiteY34" fmla="*/ 435106 h 859901"/>
                <a:gd name="connsiteX35" fmla="*/ 1049322 w 1064639"/>
                <a:gd name="connsiteY35" fmla="*/ 465817 h 859901"/>
                <a:gd name="connsiteX36" fmla="*/ 1028848 w 1064639"/>
                <a:gd name="connsiteY36" fmla="*/ 476054 h 859901"/>
                <a:gd name="connsiteX37" fmla="*/ 1018611 w 1064639"/>
                <a:gd name="connsiteY37" fmla="*/ 496528 h 859901"/>
                <a:gd name="connsiteX38" fmla="*/ 998137 w 1064639"/>
                <a:gd name="connsiteY38" fmla="*/ 476054 h 859901"/>
                <a:gd name="connsiteX39" fmla="*/ 936715 w 1064639"/>
                <a:gd name="connsiteY39" fmla="*/ 486291 h 859901"/>
                <a:gd name="connsiteX40" fmla="*/ 916242 w 1064639"/>
                <a:gd name="connsiteY40" fmla="*/ 476054 h 859901"/>
                <a:gd name="connsiteX41" fmla="*/ 834346 w 1064639"/>
                <a:gd name="connsiteY41" fmla="*/ 506765 h 859901"/>
                <a:gd name="connsiteX42" fmla="*/ 813872 w 1064639"/>
                <a:gd name="connsiteY42" fmla="*/ 414632 h 859901"/>
                <a:gd name="connsiteX43" fmla="*/ 834346 w 1064639"/>
                <a:gd name="connsiteY43" fmla="*/ 404396 h 859901"/>
                <a:gd name="connsiteX44" fmla="*/ 824109 w 1064639"/>
                <a:gd name="connsiteY44" fmla="*/ 342974 h 859901"/>
                <a:gd name="connsiteX45" fmla="*/ 793399 w 1064639"/>
                <a:gd name="connsiteY45" fmla="*/ 353211 h 859901"/>
                <a:gd name="connsiteX46" fmla="*/ 772925 w 1064639"/>
                <a:gd name="connsiteY46" fmla="*/ 302026 h 859901"/>
                <a:gd name="connsiteX47" fmla="*/ 752451 w 1064639"/>
                <a:gd name="connsiteY47" fmla="*/ 302026 h 859901"/>
                <a:gd name="connsiteX48" fmla="*/ 762688 w 1064639"/>
                <a:gd name="connsiteY48" fmla="*/ 332737 h 859901"/>
                <a:gd name="connsiteX49" fmla="*/ 721740 w 1064639"/>
                <a:gd name="connsiteY49" fmla="*/ 373685 h 859901"/>
                <a:gd name="connsiteX50" fmla="*/ 731977 w 1064639"/>
                <a:gd name="connsiteY50" fmla="*/ 404396 h 859901"/>
                <a:gd name="connsiteX51" fmla="*/ 701266 w 1064639"/>
                <a:gd name="connsiteY51" fmla="*/ 476054 h 859901"/>
                <a:gd name="connsiteX52" fmla="*/ 772925 w 1064639"/>
                <a:gd name="connsiteY52" fmla="*/ 506765 h 859901"/>
                <a:gd name="connsiteX53" fmla="*/ 783162 w 1064639"/>
                <a:gd name="connsiteY53" fmla="*/ 578423 h 859901"/>
                <a:gd name="connsiteX54" fmla="*/ 731977 w 1064639"/>
                <a:gd name="connsiteY54" fmla="*/ 598897 h 859901"/>
                <a:gd name="connsiteX55" fmla="*/ 742214 w 1064639"/>
                <a:gd name="connsiteY55" fmla="*/ 629608 h 859901"/>
                <a:gd name="connsiteX56" fmla="*/ 711503 w 1064639"/>
                <a:gd name="connsiteY56" fmla="*/ 650082 h 859901"/>
                <a:gd name="connsiteX57" fmla="*/ 731977 w 1064639"/>
                <a:gd name="connsiteY57" fmla="*/ 670556 h 859901"/>
                <a:gd name="connsiteX58" fmla="*/ 711503 w 1064639"/>
                <a:gd name="connsiteY58" fmla="*/ 711503 h 859901"/>
                <a:gd name="connsiteX59" fmla="*/ 721740 w 1064639"/>
                <a:gd name="connsiteY59" fmla="*/ 783162 h 859901"/>
                <a:gd name="connsiteX60" fmla="*/ 578423 w 1064639"/>
                <a:gd name="connsiteY60" fmla="*/ 865057 h 859901"/>
                <a:gd name="connsiteX61" fmla="*/ 578423 w 1064639"/>
                <a:gd name="connsiteY61" fmla="*/ 813872 h 859901"/>
                <a:gd name="connsiteX62" fmla="*/ 619371 w 1064639"/>
                <a:gd name="connsiteY62" fmla="*/ 721740 h 859901"/>
                <a:gd name="connsiteX63" fmla="*/ 465817 w 1064639"/>
                <a:gd name="connsiteY63" fmla="*/ 598897 h 859901"/>
                <a:gd name="connsiteX64" fmla="*/ 465817 w 1064639"/>
                <a:gd name="connsiteY64" fmla="*/ 547712 h 859901"/>
                <a:gd name="connsiteX65" fmla="*/ 383922 w 1064639"/>
                <a:gd name="connsiteY65" fmla="*/ 568186 h 859901"/>
                <a:gd name="connsiteX66" fmla="*/ 383922 w 1064639"/>
                <a:gd name="connsiteY66" fmla="*/ 588660 h 859901"/>
                <a:gd name="connsiteX67" fmla="*/ 363448 w 1064639"/>
                <a:gd name="connsiteY67" fmla="*/ 609134 h 859901"/>
                <a:gd name="connsiteX68" fmla="*/ 271316 w 1064639"/>
                <a:gd name="connsiteY68" fmla="*/ 557949 h 859901"/>
                <a:gd name="connsiteX69" fmla="*/ 189420 w 1064639"/>
                <a:gd name="connsiteY69" fmla="*/ 609134 h 859901"/>
                <a:gd name="connsiteX70" fmla="*/ 168946 w 1064639"/>
                <a:gd name="connsiteY70" fmla="*/ 629608 h 859901"/>
                <a:gd name="connsiteX71" fmla="*/ 138236 w 1064639"/>
                <a:gd name="connsiteY71" fmla="*/ 547712 h 859901"/>
                <a:gd name="connsiteX72" fmla="*/ 87051 w 1064639"/>
                <a:gd name="connsiteY72" fmla="*/ 547712 h 859901"/>
                <a:gd name="connsiteX73" fmla="*/ 107525 w 1064639"/>
                <a:gd name="connsiteY73" fmla="*/ 517002 h 859901"/>
                <a:gd name="connsiteX74" fmla="*/ 5156 w 1064639"/>
                <a:gd name="connsiteY74" fmla="*/ 394159 h 859901"/>
                <a:gd name="connsiteX75" fmla="*/ 854820 w 1064639"/>
                <a:gd name="connsiteY75" fmla="*/ 619371 h 859901"/>
                <a:gd name="connsiteX76" fmla="*/ 854820 w 1064639"/>
                <a:gd name="connsiteY76" fmla="*/ 629608 h 859901"/>
                <a:gd name="connsiteX77" fmla="*/ 865057 w 1064639"/>
                <a:gd name="connsiteY77" fmla="*/ 629608 h 859901"/>
                <a:gd name="connsiteX78" fmla="*/ 854820 w 1064639"/>
                <a:gd name="connsiteY78" fmla="*/ 619371 h 859901"/>
                <a:gd name="connsiteX79" fmla="*/ 834346 w 1064639"/>
                <a:gd name="connsiteY79" fmla="*/ 598897 h 859901"/>
                <a:gd name="connsiteX80" fmla="*/ 854820 w 1064639"/>
                <a:gd name="connsiteY80" fmla="*/ 598897 h 859901"/>
                <a:gd name="connsiteX81" fmla="*/ 865057 w 1064639"/>
                <a:gd name="connsiteY81" fmla="*/ 619371 h 859901"/>
                <a:gd name="connsiteX82" fmla="*/ 854820 w 1064639"/>
                <a:gd name="connsiteY82" fmla="*/ 650082 h 859901"/>
                <a:gd name="connsiteX83" fmla="*/ 834346 w 1064639"/>
                <a:gd name="connsiteY83" fmla="*/ 598897 h 859901"/>
                <a:gd name="connsiteX84" fmla="*/ 824109 w 1064639"/>
                <a:gd name="connsiteY84" fmla="*/ 557949 h 859901"/>
                <a:gd name="connsiteX85" fmla="*/ 844583 w 1064639"/>
                <a:gd name="connsiteY85" fmla="*/ 557949 h 859901"/>
                <a:gd name="connsiteX86" fmla="*/ 854820 w 1064639"/>
                <a:gd name="connsiteY86" fmla="*/ 588660 h 859901"/>
                <a:gd name="connsiteX87" fmla="*/ 834346 w 1064639"/>
                <a:gd name="connsiteY87" fmla="*/ 588660 h 859901"/>
                <a:gd name="connsiteX88" fmla="*/ 824109 w 1064639"/>
                <a:gd name="connsiteY88" fmla="*/ 557949 h 859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1064639" h="859901">
                  <a:moveTo>
                    <a:pt x="5156" y="394159"/>
                  </a:moveTo>
                  <a:lnTo>
                    <a:pt x="97288" y="322500"/>
                  </a:lnTo>
                  <a:lnTo>
                    <a:pt x="117762" y="353211"/>
                  </a:lnTo>
                  <a:lnTo>
                    <a:pt x="189420" y="312263"/>
                  </a:lnTo>
                  <a:lnTo>
                    <a:pt x="189420" y="353211"/>
                  </a:lnTo>
                  <a:lnTo>
                    <a:pt x="220131" y="414632"/>
                  </a:lnTo>
                  <a:lnTo>
                    <a:pt x="271316" y="383922"/>
                  </a:lnTo>
                  <a:lnTo>
                    <a:pt x="240605" y="332737"/>
                  </a:lnTo>
                  <a:lnTo>
                    <a:pt x="240605" y="312263"/>
                  </a:lnTo>
                  <a:lnTo>
                    <a:pt x="302026" y="302026"/>
                  </a:lnTo>
                  <a:lnTo>
                    <a:pt x="312263" y="281552"/>
                  </a:lnTo>
                  <a:lnTo>
                    <a:pt x="302026" y="271316"/>
                  </a:lnTo>
                  <a:lnTo>
                    <a:pt x="332737" y="220131"/>
                  </a:lnTo>
                  <a:lnTo>
                    <a:pt x="404396" y="230368"/>
                  </a:lnTo>
                  <a:lnTo>
                    <a:pt x="445343" y="179183"/>
                  </a:lnTo>
                  <a:lnTo>
                    <a:pt x="537476" y="250842"/>
                  </a:lnTo>
                  <a:lnTo>
                    <a:pt x="660319" y="117762"/>
                  </a:lnTo>
                  <a:lnTo>
                    <a:pt x="680792" y="148472"/>
                  </a:lnTo>
                  <a:lnTo>
                    <a:pt x="752451" y="107525"/>
                  </a:lnTo>
                  <a:lnTo>
                    <a:pt x="731977" y="66577"/>
                  </a:lnTo>
                  <a:lnTo>
                    <a:pt x="752451" y="46103"/>
                  </a:lnTo>
                  <a:lnTo>
                    <a:pt x="783162" y="87051"/>
                  </a:lnTo>
                  <a:lnTo>
                    <a:pt x="854820" y="87051"/>
                  </a:lnTo>
                  <a:lnTo>
                    <a:pt x="895768" y="25629"/>
                  </a:lnTo>
                  <a:lnTo>
                    <a:pt x="936715" y="25629"/>
                  </a:lnTo>
                  <a:lnTo>
                    <a:pt x="957189" y="5156"/>
                  </a:lnTo>
                  <a:lnTo>
                    <a:pt x="998137" y="15392"/>
                  </a:lnTo>
                  <a:lnTo>
                    <a:pt x="1008374" y="46103"/>
                  </a:lnTo>
                  <a:lnTo>
                    <a:pt x="977663" y="66577"/>
                  </a:lnTo>
                  <a:lnTo>
                    <a:pt x="987900" y="87051"/>
                  </a:lnTo>
                  <a:lnTo>
                    <a:pt x="977663" y="138236"/>
                  </a:lnTo>
                  <a:lnTo>
                    <a:pt x="946952" y="179183"/>
                  </a:lnTo>
                  <a:lnTo>
                    <a:pt x="1008374" y="220131"/>
                  </a:lnTo>
                  <a:lnTo>
                    <a:pt x="957189" y="322500"/>
                  </a:lnTo>
                  <a:lnTo>
                    <a:pt x="1059559" y="435106"/>
                  </a:lnTo>
                  <a:lnTo>
                    <a:pt x="1049322" y="465817"/>
                  </a:lnTo>
                  <a:lnTo>
                    <a:pt x="1028848" y="476054"/>
                  </a:lnTo>
                  <a:lnTo>
                    <a:pt x="1018611" y="496528"/>
                  </a:lnTo>
                  <a:lnTo>
                    <a:pt x="998137" y="476054"/>
                  </a:lnTo>
                  <a:lnTo>
                    <a:pt x="936715" y="486291"/>
                  </a:lnTo>
                  <a:lnTo>
                    <a:pt x="916242" y="476054"/>
                  </a:lnTo>
                  <a:lnTo>
                    <a:pt x="834346" y="506765"/>
                  </a:lnTo>
                  <a:lnTo>
                    <a:pt x="813872" y="414632"/>
                  </a:lnTo>
                  <a:lnTo>
                    <a:pt x="834346" y="404396"/>
                  </a:lnTo>
                  <a:lnTo>
                    <a:pt x="824109" y="342974"/>
                  </a:lnTo>
                  <a:lnTo>
                    <a:pt x="793399" y="353211"/>
                  </a:lnTo>
                  <a:lnTo>
                    <a:pt x="772925" y="302026"/>
                  </a:lnTo>
                  <a:lnTo>
                    <a:pt x="752451" y="302026"/>
                  </a:lnTo>
                  <a:lnTo>
                    <a:pt x="762688" y="332737"/>
                  </a:lnTo>
                  <a:lnTo>
                    <a:pt x="721740" y="373685"/>
                  </a:lnTo>
                  <a:lnTo>
                    <a:pt x="731977" y="404396"/>
                  </a:lnTo>
                  <a:lnTo>
                    <a:pt x="701266" y="476054"/>
                  </a:lnTo>
                  <a:lnTo>
                    <a:pt x="772925" y="506765"/>
                  </a:lnTo>
                  <a:lnTo>
                    <a:pt x="783162" y="578423"/>
                  </a:lnTo>
                  <a:lnTo>
                    <a:pt x="731977" y="598897"/>
                  </a:lnTo>
                  <a:lnTo>
                    <a:pt x="742214" y="629608"/>
                  </a:lnTo>
                  <a:lnTo>
                    <a:pt x="711503" y="650082"/>
                  </a:lnTo>
                  <a:lnTo>
                    <a:pt x="731977" y="670556"/>
                  </a:lnTo>
                  <a:lnTo>
                    <a:pt x="711503" y="711503"/>
                  </a:lnTo>
                  <a:lnTo>
                    <a:pt x="721740" y="783162"/>
                  </a:lnTo>
                  <a:lnTo>
                    <a:pt x="578423" y="865057"/>
                  </a:lnTo>
                  <a:lnTo>
                    <a:pt x="578423" y="813872"/>
                  </a:lnTo>
                  <a:lnTo>
                    <a:pt x="619371" y="721740"/>
                  </a:lnTo>
                  <a:lnTo>
                    <a:pt x="465817" y="598897"/>
                  </a:lnTo>
                  <a:lnTo>
                    <a:pt x="465817" y="547712"/>
                  </a:lnTo>
                  <a:lnTo>
                    <a:pt x="383922" y="568186"/>
                  </a:lnTo>
                  <a:lnTo>
                    <a:pt x="383922" y="588660"/>
                  </a:lnTo>
                  <a:lnTo>
                    <a:pt x="363448" y="609134"/>
                  </a:lnTo>
                  <a:lnTo>
                    <a:pt x="271316" y="557949"/>
                  </a:lnTo>
                  <a:lnTo>
                    <a:pt x="189420" y="609134"/>
                  </a:lnTo>
                  <a:lnTo>
                    <a:pt x="168946" y="629608"/>
                  </a:lnTo>
                  <a:lnTo>
                    <a:pt x="138236" y="547712"/>
                  </a:lnTo>
                  <a:lnTo>
                    <a:pt x="87051" y="547712"/>
                  </a:lnTo>
                  <a:lnTo>
                    <a:pt x="107525" y="517002"/>
                  </a:lnTo>
                  <a:lnTo>
                    <a:pt x="5156" y="394159"/>
                  </a:lnTo>
                  <a:moveTo>
                    <a:pt x="854820" y="619371"/>
                  </a:moveTo>
                  <a:lnTo>
                    <a:pt x="854820" y="629608"/>
                  </a:lnTo>
                  <a:lnTo>
                    <a:pt x="865057" y="629608"/>
                  </a:lnTo>
                  <a:lnTo>
                    <a:pt x="854820" y="619371"/>
                  </a:lnTo>
                  <a:moveTo>
                    <a:pt x="834346" y="598897"/>
                  </a:moveTo>
                  <a:lnTo>
                    <a:pt x="854820" y="598897"/>
                  </a:lnTo>
                  <a:lnTo>
                    <a:pt x="865057" y="619371"/>
                  </a:lnTo>
                  <a:lnTo>
                    <a:pt x="854820" y="650082"/>
                  </a:lnTo>
                  <a:lnTo>
                    <a:pt x="834346" y="598897"/>
                  </a:lnTo>
                  <a:moveTo>
                    <a:pt x="824109" y="557949"/>
                  </a:moveTo>
                  <a:lnTo>
                    <a:pt x="844583" y="557949"/>
                  </a:lnTo>
                  <a:lnTo>
                    <a:pt x="854820" y="588660"/>
                  </a:lnTo>
                  <a:lnTo>
                    <a:pt x="834346" y="588660"/>
                  </a:lnTo>
                  <a:lnTo>
                    <a:pt x="824109" y="557949"/>
                  </a:lnTo>
                </a:path>
              </a:pathLst>
            </a:custGeom>
            <a:solidFill>
              <a:srgbClr val="FFCC29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5" name="Полилиния: фигура 24">
              <a:extLst>
                <a:ext uri="{FF2B5EF4-FFF2-40B4-BE49-F238E27FC236}">
                  <a16:creationId xmlns:a16="http://schemas.microsoft.com/office/drawing/2014/main" id="{0BC3DB5F-3018-4F1C-8319-F214DE558701}"/>
                </a:ext>
              </a:extLst>
            </p:cNvPr>
            <p:cNvSpPr/>
            <p:nvPr/>
          </p:nvSpPr>
          <p:spPr>
            <a:xfrm rot="21196350">
              <a:off x="6877390" y="22270"/>
              <a:ext cx="1351274" cy="1207957"/>
            </a:xfrm>
            <a:custGeom>
              <a:avLst/>
              <a:gdLst>
                <a:gd name="connsiteX0" fmla="*/ 5156 w 1351273"/>
                <a:gd name="connsiteY0" fmla="*/ 496528 h 1207956"/>
                <a:gd name="connsiteX1" fmla="*/ 35866 w 1351273"/>
                <a:gd name="connsiteY1" fmla="*/ 486291 h 1207956"/>
                <a:gd name="connsiteX2" fmla="*/ 46103 w 1351273"/>
                <a:gd name="connsiteY2" fmla="*/ 435106 h 1207956"/>
                <a:gd name="connsiteX3" fmla="*/ 5156 w 1351273"/>
                <a:gd name="connsiteY3" fmla="*/ 455580 h 1207956"/>
                <a:gd name="connsiteX4" fmla="*/ 15392 w 1351273"/>
                <a:gd name="connsiteY4" fmla="*/ 373685 h 1207956"/>
                <a:gd name="connsiteX5" fmla="*/ 46103 w 1351273"/>
                <a:gd name="connsiteY5" fmla="*/ 342974 h 1207956"/>
                <a:gd name="connsiteX6" fmla="*/ 138236 w 1351273"/>
                <a:gd name="connsiteY6" fmla="*/ 353211 h 1207956"/>
                <a:gd name="connsiteX7" fmla="*/ 209894 w 1351273"/>
                <a:gd name="connsiteY7" fmla="*/ 312263 h 1207956"/>
                <a:gd name="connsiteX8" fmla="*/ 199657 w 1351273"/>
                <a:gd name="connsiteY8" fmla="*/ 302026 h 1207956"/>
                <a:gd name="connsiteX9" fmla="*/ 220131 w 1351273"/>
                <a:gd name="connsiteY9" fmla="*/ 312263 h 1207956"/>
                <a:gd name="connsiteX10" fmla="*/ 168946 w 1351273"/>
                <a:gd name="connsiteY10" fmla="*/ 281552 h 1207956"/>
                <a:gd name="connsiteX11" fmla="*/ 189420 w 1351273"/>
                <a:gd name="connsiteY11" fmla="*/ 271316 h 1207956"/>
                <a:gd name="connsiteX12" fmla="*/ 189420 w 1351273"/>
                <a:gd name="connsiteY12" fmla="*/ 250842 h 1207956"/>
                <a:gd name="connsiteX13" fmla="*/ 168946 w 1351273"/>
                <a:gd name="connsiteY13" fmla="*/ 250842 h 1207956"/>
                <a:gd name="connsiteX14" fmla="*/ 158709 w 1351273"/>
                <a:gd name="connsiteY14" fmla="*/ 220131 h 1207956"/>
                <a:gd name="connsiteX15" fmla="*/ 179183 w 1351273"/>
                <a:gd name="connsiteY15" fmla="*/ 220131 h 1207956"/>
                <a:gd name="connsiteX16" fmla="*/ 179183 w 1351273"/>
                <a:gd name="connsiteY16" fmla="*/ 189420 h 1207956"/>
                <a:gd name="connsiteX17" fmla="*/ 158709 w 1351273"/>
                <a:gd name="connsiteY17" fmla="*/ 189420 h 1207956"/>
                <a:gd name="connsiteX18" fmla="*/ 189420 w 1351273"/>
                <a:gd name="connsiteY18" fmla="*/ 168946 h 1207956"/>
                <a:gd name="connsiteX19" fmla="*/ 209894 w 1351273"/>
                <a:gd name="connsiteY19" fmla="*/ 209894 h 1207956"/>
                <a:gd name="connsiteX20" fmla="*/ 240605 w 1351273"/>
                <a:gd name="connsiteY20" fmla="*/ 230368 h 1207956"/>
                <a:gd name="connsiteX21" fmla="*/ 342974 w 1351273"/>
                <a:gd name="connsiteY21" fmla="*/ 209894 h 1207956"/>
                <a:gd name="connsiteX22" fmla="*/ 353211 w 1351273"/>
                <a:gd name="connsiteY22" fmla="*/ 240605 h 1207956"/>
                <a:gd name="connsiteX23" fmla="*/ 312263 w 1351273"/>
                <a:gd name="connsiteY23" fmla="*/ 261079 h 1207956"/>
                <a:gd name="connsiteX24" fmla="*/ 322500 w 1351273"/>
                <a:gd name="connsiteY24" fmla="*/ 291789 h 1207956"/>
                <a:gd name="connsiteX25" fmla="*/ 506765 w 1351273"/>
                <a:gd name="connsiteY25" fmla="*/ 199657 h 1207956"/>
                <a:gd name="connsiteX26" fmla="*/ 537476 w 1351273"/>
                <a:gd name="connsiteY26" fmla="*/ 291789 h 1207956"/>
                <a:gd name="connsiteX27" fmla="*/ 517002 w 1351273"/>
                <a:gd name="connsiteY27" fmla="*/ 312263 h 1207956"/>
                <a:gd name="connsiteX28" fmla="*/ 527239 w 1351273"/>
                <a:gd name="connsiteY28" fmla="*/ 373685 h 1207956"/>
                <a:gd name="connsiteX29" fmla="*/ 834346 w 1351273"/>
                <a:gd name="connsiteY29" fmla="*/ 220131 h 1207956"/>
                <a:gd name="connsiteX30" fmla="*/ 844583 w 1351273"/>
                <a:gd name="connsiteY30" fmla="*/ 189420 h 1207956"/>
                <a:gd name="connsiteX31" fmla="*/ 906005 w 1351273"/>
                <a:gd name="connsiteY31" fmla="*/ 168946 h 1207956"/>
                <a:gd name="connsiteX32" fmla="*/ 1059559 w 1351273"/>
                <a:gd name="connsiteY32" fmla="*/ 56340 h 1207956"/>
                <a:gd name="connsiteX33" fmla="*/ 1080033 w 1351273"/>
                <a:gd name="connsiteY33" fmla="*/ 5156 h 1207956"/>
                <a:gd name="connsiteX34" fmla="*/ 1110743 w 1351273"/>
                <a:gd name="connsiteY34" fmla="*/ 15392 h 1207956"/>
                <a:gd name="connsiteX35" fmla="*/ 1131217 w 1351273"/>
                <a:gd name="connsiteY35" fmla="*/ 5156 h 1207956"/>
                <a:gd name="connsiteX36" fmla="*/ 1192639 w 1351273"/>
                <a:gd name="connsiteY36" fmla="*/ 97288 h 1207956"/>
                <a:gd name="connsiteX37" fmla="*/ 1295008 w 1351273"/>
                <a:gd name="connsiteY37" fmla="*/ 35866 h 1207956"/>
                <a:gd name="connsiteX38" fmla="*/ 1264297 w 1351273"/>
                <a:gd name="connsiteY38" fmla="*/ 179183 h 1207956"/>
                <a:gd name="connsiteX39" fmla="*/ 1346192 w 1351273"/>
                <a:gd name="connsiteY39" fmla="*/ 189420 h 1207956"/>
                <a:gd name="connsiteX40" fmla="*/ 1335956 w 1351273"/>
                <a:gd name="connsiteY40" fmla="*/ 240605 h 1207956"/>
                <a:gd name="connsiteX41" fmla="*/ 1295008 w 1351273"/>
                <a:gd name="connsiteY41" fmla="*/ 240605 h 1207956"/>
                <a:gd name="connsiteX42" fmla="*/ 1284771 w 1351273"/>
                <a:gd name="connsiteY42" fmla="*/ 322500 h 1207956"/>
                <a:gd name="connsiteX43" fmla="*/ 1161928 w 1351273"/>
                <a:gd name="connsiteY43" fmla="*/ 312263 h 1207956"/>
                <a:gd name="connsiteX44" fmla="*/ 1192639 w 1351273"/>
                <a:gd name="connsiteY44" fmla="*/ 445343 h 1207956"/>
                <a:gd name="connsiteX45" fmla="*/ 1233586 w 1351273"/>
                <a:gd name="connsiteY45" fmla="*/ 445343 h 1207956"/>
                <a:gd name="connsiteX46" fmla="*/ 1233586 w 1351273"/>
                <a:gd name="connsiteY46" fmla="*/ 547712 h 1207956"/>
                <a:gd name="connsiteX47" fmla="*/ 1213113 w 1351273"/>
                <a:gd name="connsiteY47" fmla="*/ 547712 h 1207956"/>
                <a:gd name="connsiteX48" fmla="*/ 1213113 w 1351273"/>
                <a:gd name="connsiteY48" fmla="*/ 568186 h 1207956"/>
                <a:gd name="connsiteX49" fmla="*/ 1090269 w 1351273"/>
                <a:gd name="connsiteY49" fmla="*/ 537476 h 1207956"/>
                <a:gd name="connsiteX50" fmla="*/ 1080033 w 1351273"/>
                <a:gd name="connsiteY50" fmla="*/ 568186 h 1207956"/>
                <a:gd name="connsiteX51" fmla="*/ 1028848 w 1351273"/>
                <a:gd name="connsiteY51" fmla="*/ 557949 h 1207956"/>
                <a:gd name="connsiteX52" fmla="*/ 1028848 w 1351273"/>
                <a:gd name="connsiteY52" fmla="*/ 578423 h 1207956"/>
                <a:gd name="connsiteX53" fmla="*/ 977663 w 1351273"/>
                <a:gd name="connsiteY53" fmla="*/ 609134 h 1207956"/>
                <a:gd name="connsiteX54" fmla="*/ 957189 w 1351273"/>
                <a:gd name="connsiteY54" fmla="*/ 650082 h 1207956"/>
                <a:gd name="connsiteX55" fmla="*/ 936716 w 1351273"/>
                <a:gd name="connsiteY55" fmla="*/ 650082 h 1207956"/>
                <a:gd name="connsiteX56" fmla="*/ 926479 w 1351273"/>
                <a:gd name="connsiteY56" fmla="*/ 701266 h 1207956"/>
                <a:gd name="connsiteX57" fmla="*/ 977663 w 1351273"/>
                <a:gd name="connsiteY57" fmla="*/ 691029 h 1207956"/>
                <a:gd name="connsiteX58" fmla="*/ 1008374 w 1351273"/>
                <a:gd name="connsiteY58" fmla="*/ 731977 h 1207956"/>
                <a:gd name="connsiteX59" fmla="*/ 1028848 w 1351273"/>
                <a:gd name="connsiteY59" fmla="*/ 772925 h 1207956"/>
                <a:gd name="connsiteX60" fmla="*/ 1018611 w 1351273"/>
                <a:gd name="connsiteY60" fmla="*/ 772925 h 1207956"/>
                <a:gd name="connsiteX61" fmla="*/ 1018611 w 1351273"/>
                <a:gd name="connsiteY61" fmla="*/ 803636 h 1207956"/>
                <a:gd name="connsiteX62" fmla="*/ 998137 w 1351273"/>
                <a:gd name="connsiteY62" fmla="*/ 844583 h 1207956"/>
                <a:gd name="connsiteX63" fmla="*/ 1018611 w 1351273"/>
                <a:gd name="connsiteY63" fmla="*/ 865057 h 1207956"/>
                <a:gd name="connsiteX64" fmla="*/ 987900 w 1351273"/>
                <a:gd name="connsiteY64" fmla="*/ 906005 h 1207956"/>
                <a:gd name="connsiteX65" fmla="*/ 946952 w 1351273"/>
                <a:gd name="connsiteY65" fmla="*/ 906005 h 1207956"/>
                <a:gd name="connsiteX66" fmla="*/ 936716 w 1351273"/>
                <a:gd name="connsiteY66" fmla="*/ 987900 h 1207956"/>
                <a:gd name="connsiteX67" fmla="*/ 967426 w 1351273"/>
                <a:gd name="connsiteY67" fmla="*/ 1018611 h 1207956"/>
                <a:gd name="connsiteX68" fmla="*/ 977663 w 1351273"/>
                <a:gd name="connsiteY68" fmla="*/ 1069796 h 1207956"/>
                <a:gd name="connsiteX69" fmla="*/ 875294 w 1351273"/>
                <a:gd name="connsiteY69" fmla="*/ 1161928 h 1207956"/>
                <a:gd name="connsiteX70" fmla="*/ 834346 w 1351273"/>
                <a:gd name="connsiteY70" fmla="*/ 1151691 h 1207956"/>
                <a:gd name="connsiteX71" fmla="*/ 813872 w 1351273"/>
                <a:gd name="connsiteY71" fmla="*/ 1110743 h 1207956"/>
                <a:gd name="connsiteX72" fmla="*/ 762688 w 1351273"/>
                <a:gd name="connsiteY72" fmla="*/ 1110743 h 1207956"/>
                <a:gd name="connsiteX73" fmla="*/ 752451 w 1351273"/>
                <a:gd name="connsiteY73" fmla="*/ 1069796 h 1207956"/>
                <a:gd name="connsiteX74" fmla="*/ 711503 w 1351273"/>
                <a:gd name="connsiteY74" fmla="*/ 1049322 h 1207956"/>
                <a:gd name="connsiteX75" fmla="*/ 701266 w 1351273"/>
                <a:gd name="connsiteY75" fmla="*/ 1018611 h 1207956"/>
                <a:gd name="connsiteX76" fmla="*/ 650082 w 1351273"/>
                <a:gd name="connsiteY76" fmla="*/ 1018611 h 1207956"/>
                <a:gd name="connsiteX77" fmla="*/ 629608 w 1351273"/>
                <a:gd name="connsiteY77" fmla="*/ 967426 h 1207956"/>
                <a:gd name="connsiteX78" fmla="*/ 598897 w 1351273"/>
                <a:gd name="connsiteY78" fmla="*/ 977663 h 1207956"/>
                <a:gd name="connsiteX79" fmla="*/ 557949 w 1351273"/>
                <a:gd name="connsiteY79" fmla="*/ 946952 h 1207956"/>
                <a:gd name="connsiteX80" fmla="*/ 486291 w 1351273"/>
                <a:gd name="connsiteY80" fmla="*/ 1008374 h 1207956"/>
                <a:gd name="connsiteX81" fmla="*/ 424869 w 1351273"/>
                <a:gd name="connsiteY81" fmla="*/ 967426 h 1207956"/>
                <a:gd name="connsiteX82" fmla="*/ 404396 w 1351273"/>
                <a:gd name="connsiteY82" fmla="*/ 1008374 h 1207956"/>
                <a:gd name="connsiteX83" fmla="*/ 342974 w 1351273"/>
                <a:gd name="connsiteY83" fmla="*/ 1039085 h 1207956"/>
                <a:gd name="connsiteX84" fmla="*/ 230368 w 1351273"/>
                <a:gd name="connsiteY84" fmla="*/ 1172165 h 1207956"/>
                <a:gd name="connsiteX85" fmla="*/ 209894 w 1351273"/>
                <a:gd name="connsiteY85" fmla="*/ 1161928 h 1207956"/>
                <a:gd name="connsiteX86" fmla="*/ 168946 w 1351273"/>
                <a:gd name="connsiteY86" fmla="*/ 1213113 h 1207956"/>
                <a:gd name="connsiteX87" fmla="*/ 117762 w 1351273"/>
                <a:gd name="connsiteY87" fmla="*/ 1172165 h 1207956"/>
                <a:gd name="connsiteX88" fmla="*/ 179183 w 1351273"/>
                <a:gd name="connsiteY88" fmla="*/ 1120980 h 1207956"/>
                <a:gd name="connsiteX89" fmla="*/ 158709 w 1351273"/>
                <a:gd name="connsiteY89" fmla="*/ 1100506 h 1207956"/>
                <a:gd name="connsiteX90" fmla="*/ 199657 w 1351273"/>
                <a:gd name="connsiteY90" fmla="*/ 1049322 h 1207956"/>
                <a:gd name="connsiteX91" fmla="*/ 76814 w 1351273"/>
                <a:gd name="connsiteY91" fmla="*/ 987900 h 1207956"/>
                <a:gd name="connsiteX92" fmla="*/ 97288 w 1351273"/>
                <a:gd name="connsiteY92" fmla="*/ 977663 h 1207956"/>
                <a:gd name="connsiteX93" fmla="*/ 87051 w 1351273"/>
                <a:gd name="connsiteY93" fmla="*/ 946952 h 1207956"/>
                <a:gd name="connsiteX94" fmla="*/ 46103 w 1351273"/>
                <a:gd name="connsiteY94" fmla="*/ 936716 h 1207956"/>
                <a:gd name="connsiteX95" fmla="*/ 46103 w 1351273"/>
                <a:gd name="connsiteY95" fmla="*/ 895768 h 1207956"/>
                <a:gd name="connsiteX96" fmla="*/ 127999 w 1351273"/>
                <a:gd name="connsiteY96" fmla="*/ 885531 h 1207956"/>
                <a:gd name="connsiteX97" fmla="*/ 127999 w 1351273"/>
                <a:gd name="connsiteY97" fmla="*/ 854820 h 1207956"/>
                <a:gd name="connsiteX98" fmla="*/ 117762 w 1351273"/>
                <a:gd name="connsiteY98" fmla="*/ 854820 h 1207956"/>
                <a:gd name="connsiteX99" fmla="*/ 127999 w 1351273"/>
                <a:gd name="connsiteY99" fmla="*/ 834346 h 1207956"/>
                <a:gd name="connsiteX100" fmla="*/ 127999 w 1351273"/>
                <a:gd name="connsiteY100" fmla="*/ 813872 h 1207956"/>
                <a:gd name="connsiteX101" fmla="*/ 148472 w 1351273"/>
                <a:gd name="connsiteY101" fmla="*/ 813872 h 1207956"/>
                <a:gd name="connsiteX102" fmla="*/ 148472 w 1351273"/>
                <a:gd name="connsiteY102" fmla="*/ 793399 h 1207956"/>
                <a:gd name="connsiteX103" fmla="*/ 66577 w 1351273"/>
                <a:gd name="connsiteY103" fmla="*/ 783162 h 1207956"/>
                <a:gd name="connsiteX104" fmla="*/ 66577 w 1351273"/>
                <a:gd name="connsiteY104" fmla="*/ 762688 h 1207956"/>
                <a:gd name="connsiteX105" fmla="*/ 46103 w 1351273"/>
                <a:gd name="connsiteY105" fmla="*/ 752451 h 1207956"/>
                <a:gd name="connsiteX106" fmla="*/ 46103 w 1351273"/>
                <a:gd name="connsiteY106" fmla="*/ 691029 h 1207956"/>
                <a:gd name="connsiteX107" fmla="*/ 15392 w 1351273"/>
                <a:gd name="connsiteY107" fmla="*/ 670556 h 1207956"/>
                <a:gd name="connsiteX108" fmla="*/ 76814 w 1351273"/>
                <a:gd name="connsiteY108" fmla="*/ 609134 h 1207956"/>
                <a:gd name="connsiteX109" fmla="*/ 25629 w 1351273"/>
                <a:gd name="connsiteY109" fmla="*/ 588660 h 1207956"/>
                <a:gd name="connsiteX110" fmla="*/ 5156 w 1351273"/>
                <a:gd name="connsiteY110" fmla="*/ 496528 h 1207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1351273" h="1207956">
                  <a:moveTo>
                    <a:pt x="5156" y="496528"/>
                  </a:moveTo>
                  <a:lnTo>
                    <a:pt x="35866" y="486291"/>
                  </a:lnTo>
                  <a:lnTo>
                    <a:pt x="46103" y="435106"/>
                  </a:lnTo>
                  <a:lnTo>
                    <a:pt x="5156" y="455580"/>
                  </a:lnTo>
                  <a:lnTo>
                    <a:pt x="15392" y="373685"/>
                  </a:lnTo>
                  <a:lnTo>
                    <a:pt x="46103" y="342974"/>
                  </a:lnTo>
                  <a:lnTo>
                    <a:pt x="138236" y="353211"/>
                  </a:lnTo>
                  <a:lnTo>
                    <a:pt x="209894" y="312263"/>
                  </a:lnTo>
                  <a:lnTo>
                    <a:pt x="199657" y="302026"/>
                  </a:lnTo>
                  <a:lnTo>
                    <a:pt x="220131" y="312263"/>
                  </a:lnTo>
                  <a:lnTo>
                    <a:pt x="168946" y="281552"/>
                  </a:lnTo>
                  <a:lnTo>
                    <a:pt x="189420" y="271316"/>
                  </a:lnTo>
                  <a:lnTo>
                    <a:pt x="189420" y="250842"/>
                  </a:lnTo>
                  <a:lnTo>
                    <a:pt x="168946" y="250842"/>
                  </a:lnTo>
                  <a:lnTo>
                    <a:pt x="158709" y="220131"/>
                  </a:lnTo>
                  <a:lnTo>
                    <a:pt x="179183" y="220131"/>
                  </a:lnTo>
                  <a:lnTo>
                    <a:pt x="179183" y="189420"/>
                  </a:lnTo>
                  <a:lnTo>
                    <a:pt x="158709" y="189420"/>
                  </a:lnTo>
                  <a:lnTo>
                    <a:pt x="189420" y="168946"/>
                  </a:lnTo>
                  <a:lnTo>
                    <a:pt x="209894" y="209894"/>
                  </a:lnTo>
                  <a:lnTo>
                    <a:pt x="240605" y="230368"/>
                  </a:lnTo>
                  <a:lnTo>
                    <a:pt x="342974" y="209894"/>
                  </a:lnTo>
                  <a:lnTo>
                    <a:pt x="353211" y="240605"/>
                  </a:lnTo>
                  <a:lnTo>
                    <a:pt x="312263" y="261079"/>
                  </a:lnTo>
                  <a:lnTo>
                    <a:pt x="322500" y="291789"/>
                  </a:lnTo>
                  <a:lnTo>
                    <a:pt x="506765" y="199657"/>
                  </a:lnTo>
                  <a:lnTo>
                    <a:pt x="537476" y="291789"/>
                  </a:lnTo>
                  <a:lnTo>
                    <a:pt x="517002" y="312263"/>
                  </a:lnTo>
                  <a:lnTo>
                    <a:pt x="527239" y="373685"/>
                  </a:lnTo>
                  <a:lnTo>
                    <a:pt x="834346" y="220131"/>
                  </a:lnTo>
                  <a:lnTo>
                    <a:pt x="844583" y="189420"/>
                  </a:lnTo>
                  <a:lnTo>
                    <a:pt x="906005" y="168946"/>
                  </a:lnTo>
                  <a:lnTo>
                    <a:pt x="1059559" y="56340"/>
                  </a:lnTo>
                  <a:lnTo>
                    <a:pt x="1080033" y="5156"/>
                  </a:lnTo>
                  <a:lnTo>
                    <a:pt x="1110743" y="15392"/>
                  </a:lnTo>
                  <a:lnTo>
                    <a:pt x="1131217" y="5156"/>
                  </a:lnTo>
                  <a:lnTo>
                    <a:pt x="1192639" y="97288"/>
                  </a:lnTo>
                  <a:lnTo>
                    <a:pt x="1295008" y="35866"/>
                  </a:lnTo>
                  <a:lnTo>
                    <a:pt x="1264297" y="179183"/>
                  </a:lnTo>
                  <a:lnTo>
                    <a:pt x="1346192" y="189420"/>
                  </a:lnTo>
                  <a:lnTo>
                    <a:pt x="1335956" y="240605"/>
                  </a:lnTo>
                  <a:lnTo>
                    <a:pt x="1295008" y="240605"/>
                  </a:lnTo>
                  <a:lnTo>
                    <a:pt x="1284771" y="322500"/>
                  </a:lnTo>
                  <a:lnTo>
                    <a:pt x="1161928" y="312263"/>
                  </a:lnTo>
                  <a:lnTo>
                    <a:pt x="1192639" y="445343"/>
                  </a:lnTo>
                  <a:lnTo>
                    <a:pt x="1233586" y="445343"/>
                  </a:lnTo>
                  <a:lnTo>
                    <a:pt x="1233586" y="547712"/>
                  </a:lnTo>
                  <a:lnTo>
                    <a:pt x="1213113" y="547712"/>
                  </a:lnTo>
                  <a:lnTo>
                    <a:pt x="1213113" y="568186"/>
                  </a:lnTo>
                  <a:lnTo>
                    <a:pt x="1090269" y="537476"/>
                  </a:lnTo>
                  <a:lnTo>
                    <a:pt x="1080033" y="568186"/>
                  </a:lnTo>
                  <a:lnTo>
                    <a:pt x="1028848" y="557949"/>
                  </a:lnTo>
                  <a:lnTo>
                    <a:pt x="1028848" y="578423"/>
                  </a:lnTo>
                  <a:lnTo>
                    <a:pt x="977663" y="609134"/>
                  </a:lnTo>
                  <a:lnTo>
                    <a:pt x="957189" y="650082"/>
                  </a:lnTo>
                  <a:lnTo>
                    <a:pt x="936716" y="650082"/>
                  </a:lnTo>
                  <a:lnTo>
                    <a:pt x="926479" y="701266"/>
                  </a:lnTo>
                  <a:lnTo>
                    <a:pt x="977663" y="691029"/>
                  </a:lnTo>
                  <a:lnTo>
                    <a:pt x="1008374" y="731977"/>
                  </a:lnTo>
                  <a:lnTo>
                    <a:pt x="1028848" y="772925"/>
                  </a:lnTo>
                  <a:lnTo>
                    <a:pt x="1018611" y="772925"/>
                  </a:lnTo>
                  <a:lnTo>
                    <a:pt x="1018611" y="803636"/>
                  </a:lnTo>
                  <a:lnTo>
                    <a:pt x="998137" y="844583"/>
                  </a:lnTo>
                  <a:lnTo>
                    <a:pt x="1018611" y="865057"/>
                  </a:lnTo>
                  <a:lnTo>
                    <a:pt x="987900" y="906005"/>
                  </a:lnTo>
                  <a:lnTo>
                    <a:pt x="946952" y="906005"/>
                  </a:lnTo>
                  <a:lnTo>
                    <a:pt x="936716" y="987900"/>
                  </a:lnTo>
                  <a:lnTo>
                    <a:pt x="967426" y="1018611"/>
                  </a:lnTo>
                  <a:lnTo>
                    <a:pt x="977663" y="1069796"/>
                  </a:lnTo>
                  <a:lnTo>
                    <a:pt x="875294" y="1161928"/>
                  </a:lnTo>
                  <a:lnTo>
                    <a:pt x="834346" y="1151691"/>
                  </a:lnTo>
                  <a:lnTo>
                    <a:pt x="813872" y="1110743"/>
                  </a:lnTo>
                  <a:lnTo>
                    <a:pt x="762688" y="1110743"/>
                  </a:lnTo>
                  <a:lnTo>
                    <a:pt x="752451" y="1069796"/>
                  </a:lnTo>
                  <a:lnTo>
                    <a:pt x="711503" y="1049322"/>
                  </a:lnTo>
                  <a:lnTo>
                    <a:pt x="701266" y="1018611"/>
                  </a:lnTo>
                  <a:lnTo>
                    <a:pt x="650082" y="1018611"/>
                  </a:lnTo>
                  <a:lnTo>
                    <a:pt x="629608" y="967426"/>
                  </a:lnTo>
                  <a:lnTo>
                    <a:pt x="598897" y="977663"/>
                  </a:lnTo>
                  <a:lnTo>
                    <a:pt x="557949" y="946952"/>
                  </a:lnTo>
                  <a:lnTo>
                    <a:pt x="486291" y="1008374"/>
                  </a:lnTo>
                  <a:lnTo>
                    <a:pt x="424869" y="967426"/>
                  </a:lnTo>
                  <a:lnTo>
                    <a:pt x="404396" y="1008374"/>
                  </a:lnTo>
                  <a:lnTo>
                    <a:pt x="342974" y="1039085"/>
                  </a:lnTo>
                  <a:lnTo>
                    <a:pt x="230368" y="1172165"/>
                  </a:lnTo>
                  <a:lnTo>
                    <a:pt x="209894" y="1161928"/>
                  </a:lnTo>
                  <a:lnTo>
                    <a:pt x="168946" y="1213113"/>
                  </a:lnTo>
                  <a:lnTo>
                    <a:pt x="117762" y="1172165"/>
                  </a:lnTo>
                  <a:lnTo>
                    <a:pt x="179183" y="1120980"/>
                  </a:lnTo>
                  <a:lnTo>
                    <a:pt x="158709" y="1100506"/>
                  </a:lnTo>
                  <a:lnTo>
                    <a:pt x="199657" y="1049322"/>
                  </a:lnTo>
                  <a:lnTo>
                    <a:pt x="76814" y="987900"/>
                  </a:lnTo>
                  <a:lnTo>
                    <a:pt x="97288" y="977663"/>
                  </a:lnTo>
                  <a:lnTo>
                    <a:pt x="87051" y="946952"/>
                  </a:lnTo>
                  <a:lnTo>
                    <a:pt x="46103" y="936716"/>
                  </a:lnTo>
                  <a:lnTo>
                    <a:pt x="46103" y="895768"/>
                  </a:lnTo>
                  <a:lnTo>
                    <a:pt x="127999" y="885531"/>
                  </a:lnTo>
                  <a:lnTo>
                    <a:pt x="127999" y="854820"/>
                  </a:lnTo>
                  <a:lnTo>
                    <a:pt x="117762" y="854820"/>
                  </a:lnTo>
                  <a:lnTo>
                    <a:pt x="127999" y="834346"/>
                  </a:lnTo>
                  <a:lnTo>
                    <a:pt x="127999" y="813872"/>
                  </a:lnTo>
                  <a:lnTo>
                    <a:pt x="148472" y="813872"/>
                  </a:lnTo>
                  <a:lnTo>
                    <a:pt x="148472" y="793399"/>
                  </a:lnTo>
                  <a:lnTo>
                    <a:pt x="66577" y="783162"/>
                  </a:lnTo>
                  <a:lnTo>
                    <a:pt x="66577" y="762688"/>
                  </a:lnTo>
                  <a:lnTo>
                    <a:pt x="46103" y="752451"/>
                  </a:lnTo>
                  <a:lnTo>
                    <a:pt x="46103" y="691029"/>
                  </a:lnTo>
                  <a:lnTo>
                    <a:pt x="15392" y="670556"/>
                  </a:lnTo>
                  <a:lnTo>
                    <a:pt x="76814" y="609134"/>
                  </a:lnTo>
                  <a:lnTo>
                    <a:pt x="25629" y="588660"/>
                  </a:lnTo>
                  <a:lnTo>
                    <a:pt x="5156" y="496528"/>
                  </a:lnTo>
                </a:path>
              </a:pathLst>
            </a:custGeom>
            <a:solidFill>
              <a:srgbClr val="23B65F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6" name="Полилиния: фигура 25">
              <a:extLst>
                <a:ext uri="{FF2B5EF4-FFF2-40B4-BE49-F238E27FC236}">
                  <a16:creationId xmlns:a16="http://schemas.microsoft.com/office/drawing/2014/main" id="{2F54D021-C49F-4487-87F8-87F0ACE66A34}"/>
                </a:ext>
              </a:extLst>
            </p:cNvPr>
            <p:cNvSpPr/>
            <p:nvPr/>
          </p:nvSpPr>
          <p:spPr>
            <a:xfrm rot="21196350">
              <a:off x="7671964" y="3442068"/>
              <a:ext cx="1146535" cy="1822172"/>
            </a:xfrm>
            <a:custGeom>
              <a:avLst/>
              <a:gdLst>
                <a:gd name="connsiteX0" fmla="*/ 5156 w 1146535"/>
                <a:gd name="connsiteY0" fmla="*/ 895768 h 1822172"/>
                <a:gd name="connsiteX1" fmla="*/ 15392 w 1146535"/>
                <a:gd name="connsiteY1" fmla="*/ 875294 h 1822172"/>
                <a:gd name="connsiteX2" fmla="*/ 76814 w 1146535"/>
                <a:gd name="connsiteY2" fmla="*/ 895768 h 1822172"/>
                <a:gd name="connsiteX3" fmla="*/ 87051 w 1146535"/>
                <a:gd name="connsiteY3" fmla="*/ 844583 h 1822172"/>
                <a:gd name="connsiteX4" fmla="*/ 179183 w 1146535"/>
                <a:gd name="connsiteY4" fmla="*/ 680792 h 1822172"/>
                <a:gd name="connsiteX5" fmla="*/ 189420 w 1146535"/>
                <a:gd name="connsiteY5" fmla="*/ 639845 h 1822172"/>
                <a:gd name="connsiteX6" fmla="*/ 230368 w 1146535"/>
                <a:gd name="connsiteY6" fmla="*/ 629608 h 1822172"/>
                <a:gd name="connsiteX7" fmla="*/ 261079 w 1146535"/>
                <a:gd name="connsiteY7" fmla="*/ 670556 h 1822172"/>
                <a:gd name="connsiteX8" fmla="*/ 271316 w 1146535"/>
                <a:gd name="connsiteY8" fmla="*/ 619371 h 1822172"/>
                <a:gd name="connsiteX9" fmla="*/ 291789 w 1146535"/>
                <a:gd name="connsiteY9" fmla="*/ 609134 h 1822172"/>
                <a:gd name="connsiteX10" fmla="*/ 281552 w 1146535"/>
                <a:gd name="connsiteY10" fmla="*/ 557949 h 1822172"/>
                <a:gd name="connsiteX11" fmla="*/ 302026 w 1146535"/>
                <a:gd name="connsiteY11" fmla="*/ 547712 h 1822172"/>
                <a:gd name="connsiteX12" fmla="*/ 312263 w 1146535"/>
                <a:gd name="connsiteY12" fmla="*/ 517002 h 1822172"/>
                <a:gd name="connsiteX13" fmla="*/ 363448 w 1146535"/>
                <a:gd name="connsiteY13" fmla="*/ 424869 h 1822172"/>
                <a:gd name="connsiteX14" fmla="*/ 373685 w 1146535"/>
                <a:gd name="connsiteY14" fmla="*/ 342974 h 1822172"/>
                <a:gd name="connsiteX15" fmla="*/ 363448 w 1146535"/>
                <a:gd name="connsiteY15" fmla="*/ 312263 h 1822172"/>
                <a:gd name="connsiteX16" fmla="*/ 373685 w 1146535"/>
                <a:gd name="connsiteY16" fmla="*/ 281552 h 1822172"/>
                <a:gd name="connsiteX17" fmla="*/ 455580 w 1146535"/>
                <a:gd name="connsiteY17" fmla="*/ 250842 h 1822172"/>
                <a:gd name="connsiteX18" fmla="*/ 476054 w 1146535"/>
                <a:gd name="connsiteY18" fmla="*/ 250842 h 1822172"/>
                <a:gd name="connsiteX19" fmla="*/ 476054 w 1146535"/>
                <a:gd name="connsiteY19" fmla="*/ 281552 h 1822172"/>
                <a:gd name="connsiteX20" fmla="*/ 496528 w 1146535"/>
                <a:gd name="connsiteY20" fmla="*/ 291789 h 1822172"/>
                <a:gd name="connsiteX21" fmla="*/ 527239 w 1146535"/>
                <a:gd name="connsiteY21" fmla="*/ 240605 h 1822172"/>
                <a:gd name="connsiteX22" fmla="*/ 517002 w 1146535"/>
                <a:gd name="connsiteY22" fmla="*/ 209894 h 1822172"/>
                <a:gd name="connsiteX23" fmla="*/ 537476 w 1146535"/>
                <a:gd name="connsiteY23" fmla="*/ 199657 h 1822172"/>
                <a:gd name="connsiteX24" fmla="*/ 527239 w 1146535"/>
                <a:gd name="connsiteY24" fmla="*/ 148472 h 1822172"/>
                <a:gd name="connsiteX25" fmla="*/ 547712 w 1146535"/>
                <a:gd name="connsiteY25" fmla="*/ 138236 h 1822172"/>
                <a:gd name="connsiteX26" fmla="*/ 537476 w 1146535"/>
                <a:gd name="connsiteY26" fmla="*/ 107525 h 1822172"/>
                <a:gd name="connsiteX27" fmla="*/ 557949 w 1146535"/>
                <a:gd name="connsiteY27" fmla="*/ 76814 h 1822172"/>
                <a:gd name="connsiteX28" fmla="*/ 619371 w 1146535"/>
                <a:gd name="connsiteY28" fmla="*/ 107525 h 1822172"/>
                <a:gd name="connsiteX29" fmla="*/ 639845 w 1146535"/>
                <a:gd name="connsiteY29" fmla="*/ 127999 h 1822172"/>
                <a:gd name="connsiteX30" fmla="*/ 629608 w 1146535"/>
                <a:gd name="connsiteY30" fmla="*/ 148472 h 1822172"/>
                <a:gd name="connsiteX31" fmla="*/ 629608 w 1146535"/>
                <a:gd name="connsiteY31" fmla="*/ 179183 h 1822172"/>
                <a:gd name="connsiteX32" fmla="*/ 670556 w 1146535"/>
                <a:gd name="connsiteY32" fmla="*/ 189420 h 1822172"/>
                <a:gd name="connsiteX33" fmla="*/ 701266 w 1146535"/>
                <a:gd name="connsiteY33" fmla="*/ 127999 h 1822172"/>
                <a:gd name="connsiteX34" fmla="*/ 793399 w 1146535"/>
                <a:gd name="connsiteY34" fmla="*/ 35866 h 1822172"/>
                <a:gd name="connsiteX35" fmla="*/ 813872 w 1146535"/>
                <a:gd name="connsiteY35" fmla="*/ 46103 h 1822172"/>
                <a:gd name="connsiteX36" fmla="*/ 834346 w 1146535"/>
                <a:gd name="connsiteY36" fmla="*/ 5156 h 1822172"/>
                <a:gd name="connsiteX37" fmla="*/ 854820 w 1146535"/>
                <a:gd name="connsiteY37" fmla="*/ 5156 h 1822172"/>
                <a:gd name="connsiteX38" fmla="*/ 906005 w 1146535"/>
                <a:gd name="connsiteY38" fmla="*/ 56340 h 1822172"/>
                <a:gd name="connsiteX39" fmla="*/ 926479 w 1146535"/>
                <a:gd name="connsiteY39" fmla="*/ 107525 h 1822172"/>
                <a:gd name="connsiteX40" fmla="*/ 906005 w 1146535"/>
                <a:gd name="connsiteY40" fmla="*/ 148472 h 1822172"/>
                <a:gd name="connsiteX41" fmla="*/ 936716 w 1146535"/>
                <a:gd name="connsiteY41" fmla="*/ 158709 h 1822172"/>
                <a:gd name="connsiteX42" fmla="*/ 946952 w 1146535"/>
                <a:gd name="connsiteY42" fmla="*/ 179183 h 1822172"/>
                <a:gd name="connsiteX43" fmla="*/ 936716 w 1146535"/>
                <a:gd name="connsiteY43" fmla="*/ 199657 h 1822172"/>
                <a:gd name="connsiteX44" fmla="*/ 957189 w 1146535"/>
                <a:gd name="connsiteY44" fmla="*/ 199657 h 1822172"/>
                <a:gd name="connsiteX45" fmla="*/ 987900 w 1146535"/>
                <a:gd name="connsiteY45" fmla="*/ 138236 h 1822172"/>
                <a:gd name="connsiteX46" fmla="*/ 1059559 w 1146535"/>
                <a:gd name="connsiteY46" fmla="*/ 127999 h 1822172"/>
                <a:gd name="connsiteX47" fmla="*/ 1080033 w 1146535"/>
                <a:gd name="connsiteY47" fmla="*/ 127999 h 1822172"/>
                <a:gd name="connsiteX48" fmla="*/ 1080033 w 1146535"/>
                <a:gd name="connsiteY48" fmla="*/ 179183 h 1822172"/>
                <a:gd name="connsiteX49" fmla="*/ 1110743 w 1146535"/>
                <a:gd name="connsiteY49" fmla="*/ 189420 h 1822172"/>
                <a:gd name="connsiteX50" fmla="*/ 1100506 w 1146535"/>
                <a:gd name="connsiteY50" fmla="*/ 209894 h 1822172"/>
                <a:gd name="connsiteX51" fmla="*/ 1110743 w 1146535"/>
                <a:gd name="connsiteY51" fmla="*/ 240605 h 1822172"/>
                <a:gd name="connsiteX52" fmla="*/ 1141454 w 1146535"/>
                <a:gd name="connsiteY52" fmla="*/ 240605 h 1822172"/>
                <a:gd name="connsiteX53" fmla="*/ 1120980 w 1146535"/>
                <a:gd name="connsiteY53" fmla="*/ 261079 h 1822172"/>
                <a:gd name="connsiteX54" fmla="*/ 1110743 w 1146535"/>
                <a:gd name="connsiteY54" fmla="*/ 312263 h 1822172"/>
                <a:gd name="connsiteX55" fmla="*/ 1100506 w 1146535"/>
                <a:gd name="connsiteY55" fmla="*/ 322500 h 1822172"/>
                <a:gd name="connsiteX56" fmla="*/ 1100506 w 1146535"/>
                <a:gd name="connsiteY56" fmla="*/ 363448 h 1822172"/>
                <a:gd name="connsiteX57" fmla="*/ 1069796 w 1146535"/>
                <a:gd name="connsiteY57" fmla="*/ 424869 h 1822172"/>
                <a:gd name="connsiteX58" fmla="*/ 1039085 w 1146535"/>
                <a:gd name="connsiteY58" fmla="*/ 445343 h 1822172"/>
                <a:gd name="connsiteX59" fmla="*/ 967426 w 1146535"/>
                <a:gd name="connsiteY59" fmla="*/ 455580 h 1822172"/>
                <a:gd name="connsiteX60" fmla="*/ 946952 w 1146535"/>
                <a:gd name="connsiteY60" fmla="*/ 496528 h 1822172"/>
                <a:gd name="connsiteX61" fmla="*/ 946952 w 1146535"/>
                <a:gd name="connsiteY61" fmla="*/ 568186 h 1822172"/>
                <a:gd name="connsiteX62" fmla="*/ 936716 w 1146535"/>
                <a:gd name="connsiteY62" fmla="*/ 609134 h 1822172"/>
                <a:gd name="connsiteX63" fmla="*/ 977663 w 1146535"/>
                <a:gd name="connsiteY63" fmla="*/ 650082 h 1822172"/>
                <a:gd name="connsiteX64" fmla="*/ 957189 w 1146535"/>
                <a:gd name="connsiteY64" fmla="*/ 670556 h 1822172"/>
                <a:gd name="connsiteX65" fmla="*/ 957189 w 1146535"/>
                <a:gd name="connsiteY65" fmla="*/ 701266 h 1822172"/>
                <a:gd name="connsiteX66" fmla="*/ 987900 w 1146535"/>
                <a:gd name="connsiteY66" fmla="*/ 680792 h 1822172"/>
                <a:gd name="connsiteX67" fmla="*/ 1080033 w 1146535"/>
                <a:gd name="connsiteY67" fmla="*/ 691029 h 1822172"/>
                <a:gd name="connsiteX68" fmla="*/ 1080033 w 1146535"/>
                <a:gd name="connsiteY68" fmla="*/ 742214 h 1822172"/>
                <a:gd name="connsiteX69" fmla="*/ 1049322 w 1146535"/>
                <a:gd name="connsiteY69" fmla="*/ 783162 h 1822172"/>
                <a:gd name="connsiteX70" fmla="*/ 1069796 w 1146535"/>
                <a:gd name="connsiteY70" fmla="*/ 834346 h 1822172"/>
                <a:gd name="connsiteX71" fmla="*/ 1100506 w 1146535"/>
                <a:gd name="connsiteY71" fmla="*/ 854820 h 1822172"/>
                <a:gd name="connsiteX72" fmla="*/ 1100506 w 1146535"/>
                <a:gd name="connsiteY72" fmla="*/ 885531 h 1822172"/>
                <a:gd name="connsiteX73" fmla="*/ 1059559 w 1146535"/>
                <a:gd name="connsiteY73" fmla="*/ 916242 h 1822172"/>
                <a:gd name="connsiteX74" fmla="*/ 936716 w 1146535"/>
                <a:gd name="connsiteY74" fmla="*/ 916242 h 1822172"/>
                <a:gd name="connsiteX75" fmla="*/ 936716 w 1146535"/>
                <a:gd name="connsiteY75" fmla="*/ 967426 h 1822172"/>
                <a:gd name="connsiteX76" fmla="*/ 916242 w 1146535"/>
                <a:gd name="connsiteY76" fmla="*/ 998137 h 1822172"/>
                <a:gd name="connsiteX77" fmla="*/ 906005 w 1146535"/>
                <a:gd name="connsiteY77" fmla="*/ 1059559 h 1822172"/>
                <a:gd name="connsiteX78" fmla="*/ 885531 w 1146535"/>
                <a:gd name="connsiteY78" fmla="*/ 1090269 h 1822172"/>
                <a:gd name="connsiteX79" fmla="*/ 895768 w 1146535"/>
                <a:gd name="connsiteY79" fmla="*/ 1110743 h 1822172"/>
                <a:gd name="connsiteX80" fmla="*/ 854820 w 1146535"/>
                <a:gd name="connsiteY80" fmla="*/ 1120980 h 1822172"/>
                <a:gd name="connsiteX81" fmla="*/ 834346 w 1146535"/>
                <a:gd name="connsiteY81" fmla="*/ 1141454 h 1822172"/>
                <a:gd name="connsiteX82" fmla="*/ 844583 w 1146535"/>
                <a:gd name="connsiteY82" fmla="*/ 1161928 h 1822172"/>
                <a:gd name="connsiteX83" fmla="*/ 762688 w 1146535"/>
                <a:gd name="connsiteY83" fmla="*/ 1182402 h 1822172"/>
                <a:gd name="connsiteX84" fmla="*/ 783162 w 1146535"/>
                <a:gd name="connsiteY84" fmla="*/ 1233586 h 1822172"/>
                <a:gd name="connsiteX85" fmla="*/ 803636 w 1146535"/>
                <a:gd name="connsiteY85" fmla="*/ 1233586 h 1822172"/>
                <a:gd name="connsiteX86" fmla="*/ 772925 w 1146535"/>
                <a:gd name="connsiteY86" fmla="*/ 1274534 h 1822172"/>
                <a:gd name="connsiteX87" fmla="*/ 783162 w 1146535"/>
                <a:gd name="connsiteY87" fmla="*/ 1335956 h 1822172"/>
                <a:gd name="connsiteX88" fmla="*/ 772925 w 1146535"/>
                <a:gd name="connsiteY88" fmla="*/ 1376903 h 1822172"/>
                <a:gd name="connsiteX89" fmla="*/ 742214 w 1146535"/>
                <a:gd name="connsiteY89" fmla="*/ 1366666 h 1822172"/>
                <a:gd name="connsiteX90" fmla="*/ 721740 w 1146535"/>
                <a:gd name="connsiteY90" fmla="*/ 1407614 h 1822172"/>
                <a:gd name="connsiteX91" fmla="*/ 731977 w 1146535"/>
                <a:gd name="connsiteY91" fmla="*/ 1428088 h 1822172"/>
                <a:gd name="connsiteX92" fmla="*/ 711503 w 1146535"/>
                <a:gd name="connsiteY92" fmla="*/ 1479272 h 1822172"/>
                <a:gd name="connsiteX93" fmla="*/ 680792 w 1146535"/>
                <a:gd name="connsiteY93" fmla="*/ 1499746 h 1822172"/>
                <a:gd name="connsiteX94" fmla="*/ 680792 w 1146535"/>
                <a:gd name="connsiteY94" fmla="*/ 1520220 h 1822172"/>
                <a:gd name="connsiteX95" fmla="*/ 711503 w 1146535"/>
                <a:gd name="connsiteY95" fmla="*/ 1540694 h 1822172"/>
                <a:gd name="connsiteX96" fmla="*/ 752451 w 1146535"/>
                <a:gd name="connsiteY96" fmla="*/ 1489509 h 1822172"/>
                <a:gd name="connsiteX97" fmla="*/ 803636 w 1146535"/>
                <a:gd name="connsiteY97" fmla="*/ 1479272 h 1822172"/>
                <a:gd name="connsiteX98" fmla="*/ 834346 w 1146535"/>
                <a:gd name="connsiteY98" fmla="*/ 1550931 h 1822172"/>
                <a:gd name="connsiteX99" fmla="*/ 824109 w 1146535"/>
                <a:gd name="connsiteY99" fmla="*/ 1581641 h 1822172"/>
                <a:gd name="connsiteX100" fmla="*/ 895768 w 1146535"/>
                <a:gd name="connsiteY100" fmla="*/ 1653300 h 1822172"/>
                <a:gd name="connsiteX101" fmla="*/ 895768 w 1146535"/>
                <a:gd name="connsiteY101" fmla="*/ 1714721 h 1822172"/>
                <a:gd name="connsiteX102" fmla="*/ 854820 w 1146535"/>
                <a:gd name="connsiteY102" fmla="*/ 1765906 h 1822172"/>
                <a:gd name="connsiteX103" fmla="*/ 875294 w 1146535"/>
                <a:gd name="connsiteY103" fmla="*/ 1796617 h 1822172"/>
                <a:gd name="connsiteX104" fmla="*/ 834346 w 1146535"/>
                <a:gd name="connsiteY104" fmla="*/ 1786380 h 1822172"/>
                <a:gd name="connsiteX105" fmla="*/ 731977 w 1146535"/>
                <a:gd name="connsiteY105" fmla="*/ 1827328 h 1822172"/>
                <a:gd name="connsiteX106" fmla="*/ 660319 w 1146535"/>
                <a:gd name="connsiteY106" fmla="*/ 1827328 h 1822172"/>
                <a:gd name="connsiteX107" fmla="*/ 588660 w 1146535"/>
                <a:gd name="connsiteY107" fmla="*/ 1796617 h 1822172"/>
                <a:gd name="connsiteX108" fmla="*/ 547712 w 1146535"/>
                <a:gd name="connsiteY108" fmla="*/ 1724958 h 1822172"/>
                <a:gd name="connsiteX109" fmla="*/ 486291 w 1146535"/>
                <a:gd name="connsiteY109" fmla="*/ 1755669 h 1822172"/>
                <a:gd name="connsiteX110" fmla="*/ 455580 w 1146535"/>
                <a:gd name="connsiteY110" fmla="*/ 1735195 h 1822172"/>
                <a:gd name="connsiteX111" fmla="*/ 424869 w 1146535"/>
                <a:gd name="connsiteY111" fmla="*/ 1765906 h 1822172"/>
                <a:gd name="connsiteX112" fmla="*/ 414632 w 1146535"/>
                <a:gd name="connsiteY112" fmla="*/ 1755669 h 1822172"/>
                <a:gd name="connsiteX113" fmla="*/ 424869 w 1146535"/>
                <a:gd name="connsiteY113" fmla="*/ 1724958 h 1822172"/>
                <a:gd name="connsiteX114" fmla="*/ 322500 w 1146535"/>
                <a:gd name="connsiteY114" fmla="*/ 1704484 h 1822172"/>
                <a:gd name="connsiteX115" fmla="*/ 312263 w 1146535"/>
                <a:gd name="connsiteY115" fmla="*/ 1673774 h 1822172"/>
                <a:gd name="connsiteX116" fmla="*/ 342974 w 1146535"/>
                <a:gd name="connsiteY116" fmla="*/ 1653300 h 1822172"/>
                <a:gd name="connsiteX117" fmla="*/ 363448 w 1146535"/>
                <a:gd name="connsiteY117" fmla="*/ 1602115 h 1822172"/>
                <a:gd name="connsiteX118" fmla="*/ 404396 w 1146535"/>
                <a:gd name="connsiteY118" fmla="*/ 1540694 h 1822172"/>
                <a:gd name="connsiteX119" fmla="*/ 394159 w 1146535"/>
                <a:gd name="connsiteY119" fmla="*/ 1520220 h 1822172"/>
                <a:gd name="connsiteX120" fmla="*/ 373685 w 1146535"/>
                <a:gd name="connsiteY120" fmla="*/ 1499746 h 1822172"/>
                <a:gd name="connsiteX121" fmla="*/ 383922 w 1146535"/>
                <a:gd name="connsiteY121" fmla="*/ 1489509 h 1822172"/>
                <a:gd name="connsiteX122" fmla="*/ 383922 w 1146535"/>
                <a:gd name="connsiteY122" fmla="*/ 1448562 h 1822172"/>
                <a:gd name="connsiteX123" fmla="*/ 424869 w 1146535"/>
                <a:gd name="connsiteY123" fmla="*/ 1335956 h 1822172"/>
                <a:gd name="connsiteX124" fmla="*/ 394159 w 1146535"/>
                <a:gd name="connsiteY124" fmla="*/ 1315482 h 1822172"/>
                <a:gd name="connsiteX125" fmla="*/ 291789 w 1146535"/>
                <a:gd name="connsiteY125" fmla="*/ 1387140 h 1822172"/>
                <a:gd name="connsiteX126" fmla="*/ 271316 w 1146535"/>
                <a:gd name="connsiteY126" fmla="*/ 1356429 h 1822172"/>
                <a:gd name="connsiteX127" fmla="*/ 199657 w 1146535"/>
                <a:gd name="connsiteY127" fmla="*/ 1356429 h 1822172"/>
                <a:gd name="connsiteX128" fmla="*/ 209894 w 1146535"/>
                <a:gd name="connsiteY128" fmla="*/ 1325719 h 1822172"/>
                <a:gd name="connsiteX129" fmla="*/ 168946 w 1146535"/>
                <a:gd name="connsiteY129" fmla="*/ 1274534 h 1822172"/>
                <a:gd name="connsiteX130" fmla="*/ 148472 w 1146535"/>
                <a:gd name="connsiteY130" fmla="*/ 1284771 h 1822172"/>
                <a:gd name="connsiteX131" fmla="*/ 117762 w 1146535"/>
                <a:gd name="connsiteY131" fmla="*/ 1182402 h 1822172"/>
                <a:gd name="connsiteX132" fmla="*/ 87051 w 1146535"/>
                <a:gd name="connsiteY132" fmla="*/ 1161928 h 1822172"/>
                <a:gd name="connsiteX133" fmla="*/ 117762 w 1146535"/>
                <a:gd name="connsiteY133" fmla="*/ 1110743 h 1822172"/>
                <a:gd name="connsiteX134" fmla="*/ 46103 w 1146535"/>
                <a:gd name="connsiteY134" fmla="*/ 1059559 h 1822172"/>
                <a:gd name="connsiteX135" fmla="*/ 46103 w 1146535"/>
                <a:gd name="connsiteY135" fmla="*/ 1039085 h 1822172"/>
                <a:gd name="connsiteX136" fmla="*/ 25629 w 1146535"/>
                <a:gd name="connsiteY136" fmla="*/ 987900 h 1822172"/>
                <a:gd name="connsiteX137" fmla="*/ 15392 w 1146535"/>
                <a:gd name="connsiteY137" fmla="*/ 906005 h 1822172"/>
                <a:gd name="connsiteX138" fmla="*/ 5156 w 1146535"/>
                <a:gd name="connsiteY138" fmla="*/ 895768 h 1822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1146535" h="1822172">
                  <a:moveTo>
                    <a:pt x="5156" y="895768"/>
                  </a:moveTo>
                  <a:lnTo>
                    <a:pt x="15392" y="875294"/>
                  </a:lnTo>
                  <a:lnTo>
                    <a:pt x="76814" y="895768"/>
                  </a:lnTo>
                  <a:lnTo>
                    <a:pt x="87051" y="844583"/>
                  </a:lnTo>
                  <a:lnTo>
                    <a:pt x="179183" y="680792"/>
                  </a:lnTo>
                  <a:lnTo>
                    <a:pt x="189420" y="639845"/>
                  </a:lnTo>
                  <a:lnTo>
                    <a:pt x="230368" y="629608"/>
                  </a:lnTo>
                  <a:lnTo>
                    <a:pt x="261079" y="670556"/>
                  </a:lnTo>
                  <a:lnTo>
                    <a:pt x="271316" y="619371"/>
                  </a:lnTo>
                  <a:lnTo>
                    <a:pt x="291789" y="609134"/>
                  </a:lnTo>
                  <a:lnTo>
                    <a:pt x="281552" y="557949"/>
                  </a:lnTo>
                  <a:lnTo>
                    <a:pt x="302026" y="547712"/>
                  </a:lnTo>
                  <a:lnTo>
                    <a:pt x="312263" y="517002"/>
                  </a:lnTo>
                  <a:lnTo>
                    <a:pt x="363448" y="424869"/>
                  </a:lnTo>
                  <a:lnTo>
                    <a:pt x="373685" y="342974"/>
                  </a:lnTo>
                  <a:lnTo>
                    <a:pt x="363448" y="312263"/>
                  </a:lnTo>
                  <a:lnTo>
                    <a:pt x="373685" y="281552"/>
                  </a:lnTo>
                  <a:lnTo>
                    <a:pt x="455580" y="250842"/>
                  </a:lnTo>
                  <a:lnTo>
                    <a:pt x="476054" y="250842"/>
                  </a:lnTo>
                  <a:lnTo>
                    <a:pt x="476054" y="281552"/>
                  </a:lnTo>
                  <a:lnTo>
                    <a:pt x="496528" y="291789"/>
                  </a:lnTo>
                  <a:lnTo>
                    <a:pt x="527239" y="240605"/>
                  </a:lnTo>
                  <a:lnTo>
                    <a:pt x="517002" y="209894"/>
                  </a:lnTo>
                  <a:lnTo>
                    <a:pt x="537476" y="199657"/>
                  </a:lnTo>
                  <a:lnTo>
                    <a:pt x="527239" y="148472"/>
                  </a:lnTo>
                  <a:lnTo>
                    <a:pt x="547712" y="138236"/>
                  </a:lnTo>
                  <a:lnTo>
                    <a:pt x="537476" y="107525"/>
                  </a:lnTo>
                  <a:lnTo>
                    <a:pt x="557949" y="76814"/>
                  </a:lnTo>
                  <a:lnTo>
                    <a:pt x="619371" y="107525"/>
                  </a:lnTo>
                  <a:lnTo>
                    <a:pt x="639845" y="127999"/>
                  </a:lnTo>
                  <a:lnTo>
                    <a:pt x="629608" y="148472"/>
                  </a:lnTo>
                  <a:lnTo>
                    <a:pt x="629608" y="179183"/>
                  </a:lnTo>
                  <a:lnTo>
                    <a:pt x="670556" y="189420"/>
                  </a:lnTo>
                  <a:lnTo>
                    <a:pt x="701266" y="127999"/>
                  </a:lnTo>
                  <a:lnTo>
                    <a:pt x="793399" y="35866"/>
                  </a:lnTo>
                  <a:lnTo>
                    <a:pt x="813872" y="46103"/>
                  </a:lnTo>
                  <a:lnTo>
                    <a:pt x="834346" y="5156"/>
                  </a:lnTo>
                  <a:lnTo>
                    <a:pt x="854820" y="5156"/>
                  </a:lnTo>
                  <a:lnTo>
                    <a:pt x="906005" y="56340"/>
                  </a:lnTo>
                  <a:lnTo>
                    <a:pt x="926479" y="107525"/>
                  </a:lnTo>
                  <a:lnTo>
                    <a:pt x="906005" y="148472"/>
                  </a:lnTo>
                  <a:lnTo>
                    <a:pt x="936716" y="158709"/>
                  </a:lnTo>
                  <a:lnTo>
                    <a:pt x="946952" y="179183"/>
                  </a:lnTo>
                  <a:lnTo>
                    <a:pt x="936716" y="199657"/>
                  </a:lnTo>
                  <a:lnTo>
                    <a:pt x="957189" y="199657"/>
                  </a:lnTo>
                  <a:lnTo>
                    <a:pt x="987900" y="138236"/>
                  </a:lnTo>
                  <a:lnTo>
                    <a:pt x="1059559" y="127999"/>
                  </a:lnTo>
                  <a:lnTo>
                    <a:pt x="1080033" y="127999"/>
                  </a:lnTo>
                  <a:lnTo>
                    <a:pt x="1080033" y="179183"/>
                  </a:lnTo>
                  <a:lnTo>
                    <a:pt x="1110743" y="189420"/>
                  </a:lnTo>
                  <a:lnTo>
                    <a:pt x="1100506" y="209894"/>
                  </a:lnTo>
                  <a:lnTo>
                    <a:pt x="1110743" y="240605"/>
                  </a:lnTo>
                  <a:lnTo>
                    <a:pt x="1141454" y="240605"/>
                  </a:lnTo>
                  <a:lnTo>
                    <a:pt x="1120980" y="261079"/>
                  </a:lnTo>
                  <a:lnTo>
                    <a:pt x="1110743" y="312263"/>
                  </a:lnTo>
                  <a:lnTo>
                    <a:pt x="1100506" y="322500"/>
                  </a:lnTo>
                  <a:lnTo>
                    <a:pt x="1100506" y="363448"/>
                  </a:lnTo>
                  <a:lnTo>
                    <a:pt x="1069796" y="424869"/>
                  </a:lnTo>
                  <a:lnTo>
                    <a:pt x="1039085" y="445343"/>
                  </a:lnTo>
                  <a:lnTo>
                    <a:pt x="967426" y="455580"/>
                  </a:lnTo>
                  <a:lnTo>
                    <a:pt x="946952" y="496528"/>
                  </a:lnTo>
                  <a:lnTo>
                    <a:pt x="946952" y="568186"/>
                  </a:lnTo>
                  <a:lnTo>
                    <a:pt x="936716" y="609134"/>
                  </a:lnTo>
                  <a:lnTo>
                    <a:pt x="977663" y="650082"/>
                  </a:lnTo>
                  <a:lnTo>
                    <a:pt x="957189" y="670556"/>
                  </a:lnTo>
                  <a:lnTo>
                    <a:pt x="957189" y="701266"/>
                  </a:lnTo>
                  <a:lnTo>
                    <a:pt x="987900" y="680792"/>
                  </a:lnTo>
                  <a:lnTo>
                    <a:pt x="1080033" y="691029"/>
                  </a:lnTo>
                  <a:lnTo>
                    <a:pt x="1080033" y="742214"/>
                  </a:lnTo>
                  <a:lnTo>
                    <a:pt x="1049322" y="783162"/>
                  </a:lnTo>
                  <a:lnTo>
                    <a:pt x="1069796" y="834346"/>
                  </a:lnTo>
                  <a:lnTo>
                    <a:pt x="1100506" y="854820"/>
                  </a:lnTo>
                  <a:lnTo>
                    <a:pt x="1100506" y="885531"/>
                  </a:lnTo>
                  <a:lnTo>
                    <a:pt x="1059559" y="916242"/>
                  </a:lnTo>
                  <a:lnTo>
                    <a:pt x="936716" y="916242"/>
                  </a:lnTo>
                  <a:lnTo>
                    <a:pt x="936716" y="967426"/>
                  </a:lnTo>
                  <a:lnTo>
                    <a:pt x="916242" y="998137"/>
                  </a:lnTo>
                  <a:lnTo>
                    <a:pt x="906005" y="1059559"/>
                  </a:lnTo>
                  <a:lnTo>
                    <a:pt x="885531" y="1090269"/>
                  </a:lnTo>
                  <a:lnTo>
                    <a:pt x="895768" y="1110743"/>
                  </a:lnTo>
                  <a:lnTo>
                    <a:pt x="854820" y="1120980"/>
                  </a:lnTo>
                  <a:lnTo>
                    <a:pt x="834346" y="1141454"/>
                  </a:lnTo>
                  <a:lnTo>
                    <a:pt x="844583" y="1161928"/>
                  </a:lnTo>
                  <a:lnTo>
                    <a:pt x="762688" y="1182402"/>
                  </a:lnTo>
                  <a:lnTo>
                    <a:pt x="783162" y="1233586"/>
                  </a:lnTo>
                  <a:lnTo>
                    <a:pt x="803636" y="1233586"/>
                  </a:lnTo>
                  <a:lnTo>
                    <a:pt x="772925" y="1274534"/>
                  </a:lnTo>
                  <a:lnTo>
                    <a:pt x="783162" y="1335956"/>
                  </a:lnTo>
                  <a:lnTo>
                    <a:pt x="772925" y="1376903"/>
                  </a:lnTo>
                  <a:lnTo>
                    <a:pt x="742214" y="1366666"/>
                  </a:lnTo>
                  <a:lnTo>
                    <a:pt x="721740" y="1407614"/>
                  </a:lnTo>
                  <a:lnTo>
                    <a:pt x="731977" y="1428088"/>
                  </a:lnTo>
                  <a:lnTo>
                    <a:pt x="711503" y="1479272"/>
                  </a:lnTo>
                  <a:lnTo>
                    <a:pt x="680792" y="1499746"/>
                  </a:lnTo>
                  <a:lnTo>
                    <a:pt x="680792" y="1520220"/>
                  </a:lnTo>
                  <a:lnTo>
                    <a:pt x="711503" y="1540694"/>
                  </a:lnTo>
                  <a:lnTo>
                    <a:pt x="752451" y="1489509"/>
                  </a:lnTo>
                  <a:lnTo>
                    <a:pt x="803636" y="1479272"/>
                  </a:lnTo>
                  <a:lnTo>
                    <a:pt x="834346" y="1550931"/>
                  </a:lnTo>
                  <a:lnTo>
                    <a:pt x="824109" y="1581641"/>
                  </a:lnTo>
                  <a:lnTo>
                    <a:pt x="895768" y="1653300"/>
                  </a:lnTo>
                  <a:lnTo>
                    <a:pt x="895768" y="1714721"/>
                  </a:lnTo>
                  <a:lnTo>
                    <a:pt x="854820" y="1765906"/>
                  </a:lnTo>
                  <a:lnTo>
                    <a:pt x="875294" y="1796617"/>
                  </a:lnTo>
                  <a:lnTo>
                    <a:pt x="834346" y="1786380"/>
                  </a:lnTo>
                  <a:lnTo>
                    <a:pt x="731977" y="1827328"/>
                  </a:lnTo>
                  <a:lnTo>
                    <a:pt x="660319" y="1827328"/>
                  </a:lnTo>
                  <a:lnTo>
                    <a:pt x="588660" y="1796617"/>
                  </a:lnTo>
                  <a:lnTo>
                    <a:pt x="547712" y="1724958"/>
                  </a:lnTo>
                  <a:lnTo>
                    <a:pt x="486291" y="1755669"/>
                  </a:lnTo>
                  <a:lnTo>
                    <a:pt x="455580" y="1735195"/>
                  </a:lnTo>
                  <a:lnTo>
                    <a:pt x="424869" y="1765906"/>
                  </a:lnTo>
                  <a:lnTo>
                    <a:pt x="414632" y="1755669"/>
                  </a:lnTo>
                  <a:lnTo>
                    <a:pt x="424869" y="1724958"/>
                  </a:lnTo>
                  <a:lnTo>
                    <a:pt x="322500" y="1704484"/>
                  </a:lnTo>
                  <a:lnTo>
                    <a:pt x="312263" y="1673774"/>
                  </a:lnTo>
                  <a:lnTo>
                    <a:pt x="342974" y="1653300"/>
                  </a:lnTo>
                  <a:lnTo>
                    <a:pt x="363448" y="1602115"/>
                  </a:lnTo>
                  <a:lnTo>
                    <a:pt x="404396" y="1540694"/>
                  </a:lnTo>
                  <a:lnTo>
                    <a:pt x="394159" y="1520220"/>
                  </a:lnTo>
                  <a:lnTo>
                    <a:pt x="373685" y="1499746"/>
                  </a:lnTo>
                  <a:lnTo>
                    <a:pt x="383922" y="1489509"/>
                  </a:lnTo>
                  <a:lnTo>
                    <a:pt x="383922" y="1448562"/>
                  </a:lnTo>
                  <a:lnTo>
                    <a:pt x="424869" y="1335956"/>
                  </a:lnTo>
                  <a:lnTo>
                    <a:pt x="394159" y="1315482"/>
                  </a:lnTo>
                  <a:lnTo>
                    <a:pt x="291789" y="1387140"/>
                  </a:lnTo>
                  <a:lnTo>
                    <a:pt x="271316" y="1356429"/>
                  </a:lnTo>
                  <a:lnTo>
                    <a:pt x="199657" y="1356429"/>
                  </a:lnTo>
                  <a:lnTo>
                    <a:pt x="209894" y="1325719"/>
                  </a:lnTo>
                  <a:lnTo>
                    <a:pt x="168946" y="1274534"/>
                  </a:lnTo>
                  <a:lnTo>
                    <a:pt x="148472" y="1284771"/>
                  </a:lnTo>
                  <a:lnTo>
                    <a:pt x="117762" y="1182402"/>
                  </a:lnTo>
                  <a:lnTo>
                    <a:pt x="87051" y="1161928"/>
                  </a:lnTo>
                  <a:lnTo>
                    <a:pt x="117762" y="1110743"/>
                  </a:lnTo>
                  <a:lnTo>
                    <a:pt x="46103" y="1059559"/>
                  </a:lnTo>
                  <a:lnTo>
                    <a:pt x="46103" y="1039085"/>
                  </a:lnTo>
                  <a:lnTo>
                    <a:pt x="25629" y="987900"/>
                  </a:lnTo>
                  <a:lnTo>
                    <a:pt x="15392" y="906005"/>
                  </a:lnTo>
                  <a:lnTo>
                    <a:pt x="5156" y="895768"/>
                  </a:lnTo>
                </a:path>
              </a:pathLst>
            </a:custGeom>
            <a:solidFill>
              <a:srgbClr val="23B65F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7" name="Полилиния: фигура 26">
              <a:extLst>
                <a:ext uri="{FF2B5EF4-FFF2-40B4-BE49-F238E27FC236}">
                  <a16:creationId xmlns:a16="http://schemas.microsoft.com/office/drawing/2014/main" id="{C6513FB8-3862-4263-9546-328EF353E143}"/>
                </a:ext>
              </a:extLst>
            </p:cNvPr>
            <p:cNvSpPr/>
            <p:nvPr/>
          </p:nvSpPr>
          <p:spPr>
            <a:xfrm rot="21196350">
              <a:off x="7475711" y="4341994"/>
              <a:ext cx="245686" cy="348055"/>
            </a:xfrm>
            <a:custGeom>
              <a:avLst/>
              <a:gdLst>
                <a:gd name="connsiteX0" fmla="*/ 5156 w 245686"/>
                <a:gd name="connsiteY0" fmla="*/ 25629 h 348055"/>
                <a:gd name="connsiteX1" fmla="*/ 15392 w 245686"/>
                <a:gd name="connsiteY1" fmla="*/ 5156 h 348055"/>
                <a:gd name="connsiteX2" fmla="*/ 56340 w 245686"/>
                <a:gd name="connsiteY2" fmla="*/ 15392 h 348055"/>
                <a:gd name="connsiteX3" fmla="*/ 46103 w 245686"/>
                <a:gd name="connsiteY3" fmla="*/ 56340 h 348055"/>
                <a:gd name="connsiteX4" fmla="*/ 66577 w 245686"/>
                <a:gd name="connsiteY4" fmla="*/ 66577 h 348055"/>
                <a:gd name="connsiteX5" fmla="*/ 76814 w 245686"/>
                <a:gd name="connsiteY5" fmla="*/ 35866 h 348055"/>
                <a:gd name="connsiteX6" fmla="*/ 66577 w 245686"/>
                <a:gd name="connsiteY6" fmla="*/ 66577 h 348055"/>
                <a:gd name="connsiteX7" fmla="*/ 87051 w 245686"/>
                <a:gd name="connsiteY7" fmla="*/ 97288 h 348055"/>
                <a:gd name="connsiteX8" fmla="*/ 127999 w 245686"/>
                <a:gd name="connsiteY8" fmla="*/ 76814 h 348055"/>
                <a:gd name="connsiteX9" fmla="*/ 117762 w 245686"/>
                <a:gd name="connsiteY9" fmla="*/ 56340 h 348055"/>
                <a:gd name="connsiteX10" fmla="*/ 138236 w 245686"/>
                <a:gd name="connsiteY10" fmla="*/ 46103 h 348055"/>
                <a:gd name="connsiteX11" fmla="*/ 138236 w 245686"/>
                <a:gd name="connsiteY11" fmla="*/ 87051 h 348055"/>
                <a:gd name="connsiteX12" fmla="*/ 127999 w 245686"/>
                <a:gd name="connsiteY12" fmla="*/ 76814 h 348055"/>
                <a:gd name="connsiteX13" fmla="*/ 117762 w 245686"/>
                <a:gd name="connsiteY13" fmla="*/ 97288 h 348055"/>
                <a:gd name="connsiteX14" fmla="*/ 148472 w 245686"/>
                <a:gd name="connsiteY14" fmla="*/ 127999 h 348055"/>
                <a:gd name="connsiteX15" fmla="*/ 158709 w 245686"/>
                <a:gd name="connsiteY15" fmla="*/ 117762 h 348055"/>
                <a:gd name="connsiteX16" fmla="*/ 138236 w 245686"/>
                <a:gd name="connsiteY16" fmla="*/ 97288 h 348055"/>
                <a:gd name="connsiteX17" fmla="*/ 168946 w 245686"/>
                <a:gd name="connsiteY17" fmla="*/ 97288 h 348055"/>
                <a:gd name="connsiteX18" fmla="*/ 168946 w 245686"/>
                <a:gd name="connsiteY18" fmla="*/ 56340 h 348055"/>
                <a:gd name="connsiteX19" fmla="*/ 179183 w 245686"/>
                <a:gd name="connsiteY19" fmla="*/ 76814 h 348055"/>
                <a:gd name="connsiteX20" fmla="*/ 230368 w 245686"/>
                <a:gd name="connsiteY20" fmla="*/ 76814 h 348055"/>
                <a:gd name="connsiteX21" fmla="*/ 230368 w 245686"/>
                <a:gd name="connsiteY21" fmla="*/ 107525 h 348055"/>
                <a:gd name="connsiteX22" fmla="*/ 209894 w 245686"/>
                <a:gd name="connsiteY22" fmla="*/ 138236 h 348055"/>
                <a:gd name="connsiteX23" fmla="*/ 209894 w 245686"/>
                <a:gd name="connsiteY23" fmla="*/ 199657 h 348055"/>
                <a:gd name="connsiteX24" fmla="*/ 199657 w 245686"/>
                <a:gd name="connsiteY24" fmla="*/ 240605 h 348055"/>
                <a:gd name="connsiteX25" fmla="*/ 240605 w 245686"/>
                <a:gd name="connsiteY25" fmla="*/ 209894 h 348055"/>
                <a:gd name="connsiteX26" fmla="*/ 240605 w 245686"/>
                <a:gd name="connsiteY26" fmla="*/ 220131 h 348055"/>
                <a:gd name="connsiteX27" fmla="*/ 220131 w 245686"/>
                <a:gd name="connsiteY27" fmla="*/ 230368 h 348055"/>
                <a:gd name="connsiteX28" fmla="*/ 240605 w 245686"/>
                <a:gd name="connsiteY28" fmla="*/ 250842 h 348055"/>
                <a:gd name="connsiteX29" fmla="*/ 148472 w 245686"/>
                <a:gd name="connsiteY29" fmla="*/ 342974 h 348055"/>
                <a:gd name="connsiteX30" fmla="*/ 179183 w 245686"/>
                <a:gd name="connsiteY30" fmla="*/ 291789 h 348055"/>
                <a:gd name="connsiteX31" fmla="*/ 117762 w 245686"/>
                <a:gd name="connsiteY31" fmla="*/ 302026 h 348055"/>
                <a:gd name="connsiteX32" fmla="*/ 117762 w 245686"/>
                <a:gd name="connsiteY32" fmla="*/ 281552 h 348055"/>
                <a:gd name="connsiteX33" fmla="*/ 148472 w 245686"/>
                <a:gd name="connsiteY33" fmla="*/ 271316 h 348055"/>
                <a:gd name="connsiteX34" fmla="*/ 138236 w 245686"/>
                <a:gd name="connsiteY34" fmla="*/ 250842 h 348055"/>
                <a:gd name="connsiteX35" fmla="*/ 168946 w 245686"/>
                <a:gd name="connsiteY35" fmla="*/ 230368 h 348055"/>
                <a:gd name="connsiteX36" fmla="*/ 168946 w 245686"/>
                <a:gd name="connsiteY36" fmla="*/ 168946 h 348055"/>
                <a:gd name="connsiteX37" fmla="*/ 107525 w 245686"/>
                <a:gd name="connsiteY37" fmla="*/ 127999 h 348055"/>
                <a:gd name="connsiteX38" fmla="*/ 66577 w 245686"/>
                <a:gd name="connsiteY38" fmla="*/ 127999 h 348055"/>
                <a:gd name="connsiteX39" fmla="*/ 56340 w 245686"/>
                <a:gd name="connsiteY39" fmla="*/ 107525 h 348055"/>
                <a:gd name="connsiteX40" fmla="*/ 76814 w 245686"/>
                <a:gd name="connsiteY40" fmla="*/ 107525 h 348055"/>
                <a:gd name="connsiteX41" fmla="*/ 76814 w 245686"/>
                <a:gd name="connsiteY41" fmla="*/ 87051 h 348055"/>
                <a:gd name="connsiteX42" fmla="*/ 5156 w 245686"/>
                <a:gd name="connsiteY42" fmla="*/ 46103 h 348055"/>
                <a:gd name="connsiteX43" fmla="*/ 5156 w 245686"/>
                <a:gd name="connsiteY43" fmla="*/ 25629 h 348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45686" h="348055">
                  <a:moveTo>
                    <a:pt x="5156" y="25629"/>
                  </a:moveTo>
                  <a:lnTo>
                    <a:pt x="15392" y="5156"/>
                  </a:lnTo>
                  <a:lnTo>
                    <a:pt x="56340" y="15392"/>
                  </a:lnTo>
                  <a:lnTo>
                    <a:pt x="46103" y="56340"/>
                  </a:lnTo>
                  <a:lnTo>
                    <a:pt x="66577" y="66577"/>
                  </a:lnTo>
                  <a:lnTo>
                    <a:pt x="76814" y="35866"/>
                  </a:lnTo>
                  <a:lnTo>
                    <a:pt x="66577" y="66577"/>
                  </a:lnTo>
                  <a:lnTo>
                    <a:pt x="87051" y="97288"/>
                  </a:lnTo>
                  <a:lnTo>
                    <a:pt x="127999" y="76814"/>
                  </a:lnTo>
                  <a:lnTo>
                    <a:pt x="117762" y="56340"/>
                  </a:lnTo>
                  <a:lnTo>
                    <a:pt x="138236" y="46103"/>
                  </a:lnTo>
                  <a:lnTo>
                    <a:pt x="138236" y="87051"/>
                  </a:lnTo>
                  <a:lnTo>
                    <a:pt x="127999" y="76814"/>
                  </a:lnTo>
                  <a:lnTo>
                    <a:pt x="117762" y="97288"/>
                  </a:lnTo>
                  <a:lnTo>
                    <a:pt x="148472" y="127999"/>
                  </a:lnTo>
                  <a:lnTo>
                    <a:pt x="158709" y="117762"/>
                  </a:lnTo>
                  <a:lnTo>
                    <a:pt x="138236" y="97288"/>
                  </a:lnTo>
                  <a:lnTo>
                    <a:pt x="168946" y="97288"/>
                  </a:lnTo>
                  <a:lnTo>
                    <a:pt x="168946" y="56340"/>
                  </a:lnTo>
                  <a:lnTo>
                    <a:pt x="179183" y="76814"/>
                  </a:lnTo>
                  <a:lnTo>
                    <a:pt x="230368" y="76814"/>
                  </a:lnTo>
                  <a:lnTo>
                    <a:pt x="230368" y="107525"/>
                  </a:lnTo>
                  <a:lnTo>
                    <a:pt x="209894" y="138236"/>
                  </a:lnTo>
                  <a:lnTo>
                    <a:pt x="209894" y="199657"/>
                  </a:lnTo>
                  <a:lnTo>
                    <a:pt x="199657" y="240605"/>
                  </a:lnTo>
                  <a:lnTo>
                    <a:pt x="240605" y="209894"/>
                  </a:lnTo>
                  <a:lnTo>
                    <a:pt x="240605" y="220131"/>
                  </a:lnTo>
                  <a:lnTo>
                    <a:pt x="220131" y="230368"/>
                  </a:lnTo>
                  <a:lnTo>
                    <a:pt x="240605" y="250842"/>
                  </a:lnTo>
                  <a:lnTo>
                    <a:pt x="148472" y="342974"/>
                  </a:lnTo>
                  <a:lnTo>
                    <a:pt x="179183" y="291789"/>
                  </a:lnTo>
                  <a:lnTo>
                    <a:pt x="117762" y="302026"/>
                  </a:lnTo>
                  <a:lnTo>
                    <a:pt x="117762" y="281552"/>
                  </a:lnTo>
                  <a:lnTo>
                    <a:pt x="148472" y="271316"/>
                  </a:lnTo>
                  <a:lnTo>
                    <a:pt x="138236" y="250842"/>
                  </a:lnTo>
                  <a:lnTo>
                    <a:pt x="168946" y="230368"/>
                  </a:lnTo>
                  <a:lnTo>
                    <a:pt x="168946" y="168946"/>
                  </a:lnTo>
                  <a:lnTo>
                    <a:pt x="107525" y="127999"/>
                  </a:lnTo>
                  <a:lnTo>
                    <a:pt x="66577" y="127999"/>
                  </a:lnTo>
                  <a:lnTo>
                    <a:pt x="56340" y="107525"/>
                  </a:lnTo>
                  <a:lnTo>
                    <a:pt x="76814" y="107525"/>
                  </a:lnTo>
                  <a:lnTo>
                    <a:pt x="76814" y="87051"/>
                  </a:lnTo>
                  <a:lnTo>
                    <a:pt x="5156" y="46103"/>
                  </a:lnTo>
                  <a:lnTo>
                    <a:pt x="5156" y="25629"/>
                  </a:lnTo>
                </a:path>
              </a:pathLst>
            </a:custGeom>
            <a:solidFill>
              <a:srgbClr val="FE5B5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8" name="Полилиния: фигура 27">
              <a:extLst>
                <a:ext uri="{FF2B5EF4-FFF2-40B4-BE49-F238E27FC236}">
                  <a16:creationId xmlns:a16="http://schemas.microsoft.com/office/drawing/2014/main" id="{43AC5AF6-8E3A-4BB2-8A75-5D3092205FCA}"/>
                </a:ext>
              </a:extLst>
            </p:cNvPr>
            <p:cNvSpPr/>
            <p:nvPr/>
          </p:nvSpPr>
          <p:spPr>
            <a:xfrm rot="21196350">
              <a:off x="6886940" y="4143665"/>
              <a:ext cx="491372" cy="429951"/>
            </a:xfrm>
            <a:custGeom>
              <a:avLst/>
              <a:gdLst>
                <a:gd name="connsiteX0" fmla="*/ 5156 w 491372"/>
                <a:gd name="connsiteY0" fmla="*/ 414632 h 429950"/>
                <a:gd name="connsiteX1" fmla="*/ 35866 w 491372"/>
                <a:gd name="connsiteY1" fmla="*/ 363448 h 429950"/>
                <a:gd name="connsiteX2" fmla="*/ 97288 w 491372"/>
                <a:gd name="connsiteY2" fmla="*/ 383922 h 429950"/>
                <a:gd name="connsiteX3" fmla="*/ 117762 w 491372"/>
                <a:gd name="connsiteY3" fmla="*/ 363448 h 429950"/>
                <a:gd name="connsiteX4" fmla="*/ 117762 w 491372"/>
                <a:gd name="connsiteY4" fmla="*/ 342974 h 429950"/>
                <a:gd name="connsiteX5" fmla="*/ 138236 w 491372"/>
                <a:gd name="connsiteY5" fmla="*/ 302026 h 429950"/>
                <a:gd name="connsiteX6" fmla="*/ 117762 w 491372"/>
                <a:gd name="connsiteY6" fmla="*/ 302026 h 429950"/>
                <a:gd name="connsiteX7" fmla="*/ 138236 w 491372"/>
                <a:gd name="connsiteY7" fmla="*/ 281552 h 429950"/>
                <a:gd name="connsiteX8" fmla="*/ 127999 w 491372"/>
                <a:gd name="connsiteY8" fmla="*/ 261079 h 429950"/>
                <a:gd name="connsiteX9" fmla="*/ 148472 w 491372"/>
                <a:gd name="connsiteY9" fmla="*/ 281552 h 429950"/>
                <a:gd name="connsiteX10" fmla="*/ 168946 w 491372"/>
                <a:gd name="connsiteY10" fmla="*/ 220131 h 429950"/>
                <a:gd name="connsiteX11" fmla="*/ 220131 w 491372"/>
                <a:gd name="connsiteY11" fmla="*/ 220131 h 429950"/>
                <a:gd name="connsiteX12" fmla="*/ 220131 w 491372"/>
                <a:gd name="connsiteY12" fmla="*/ 189420 h 429950"/>
                <a:gd name="connsiteX13" fmla="*/ 240605 w 491372"/>
                <a:gd name="connsiteY13" fmla="*/ 189420 h 429950"/>
                <a:gd name="connsiteX14" fmla="*/ 271316 w 491372"/>
                <a:gd name="connsiteY14" fmla="*/ 107525 h 429950"/>
                <a:gd name="connsiteX15" fmla="*/ 220131 w 491372"/>
                <a:gd name="connsiteY15" fmla="*/ 117762 h 429950"/>
                <a:gd name="connsiteX16" fmla="*/ 199657 w 491372"/>
                <a:gd name="connsiteY16" fmla="*/ 97288 h 429950"/>
                <a:gd name="connsiteX17" fmla="*/ 220131 w 491372"/>
                <a:gd name="connsiteY17" fmla="*/ 87051 h 429950"/>
                <a:gd name="connsiteX18" fmla="*/ 220131 w 491372"/>
                <a:gd name="connsiteY18" fmla="*/ 35866 h 429950"/>
                <a:gd name="connsiteX19" fmla="*/ 240605 w 491372"/>
                <a:gd name="connsiteY19" fmla="*/ 5156 h 429950"/>
                <a:gd name="connsiteX20" fmla="*/ 261079 w 491372"/>
                <a:gd name="connsiteY20" fmla="*/ 25629 h 429950"/>
                <a:gd name="connsiteX21" fmla="*/ 240605 w 491372"/>
                <a:gd name="connsiteY21" fmla="*/ 35866 h 429950"/>
                <a:gd name="connsiteX22" fmla="*/ 261079 w 491372"/>
                <a:gd name="connsiteY22" fmla="*/ 66577 h 429950"/>
                <a:gd name="connsiteX23" fmla="*/ 261079 w 491372"/>
                <a:gd name="connsiteY23" fmla="*/ 97288 h 429950"/>
                <a:gd name="connsiteX24" fmla="*/ 322500 w 491372"/>
                <a:gd name="connsiteY24" fmla="*/ 56340 h 429950"/>
                <a:gd name="connsiteX25" fmla="*/ 383922 w 491372"/>
                <a:gd name="connsiteY25" fmla="*/ 46103 h 429950"/>
                <a:gd name="connsiteX26" fmla="*/ 404396 w 491372"/>
                <a:gd name="connsiteY26" fmla="*/ 46103 h 429950"/>
                <a:gd name="connsiteX27" fmla="*/ 414632 w 491372"/>
                <a:gd name="connsiteY27" fmla="*/ 107525 h 429950"/>
                <a:gd name="connsiteX28" fmla="*/ 332737 w 491372"/>
                <a:gd name="connsiteY28" fmla="*/ 138236 h 429950"/>
                <a:gd name="connsiteX29" fmla="*/ 332737 w 491372"/>
                <a:gd name="connsiteY29" fmla="*/ 168946 h 429950"/>
                <a:gd name="connsiteX30" fmla="*/ 322500 w 491372"/>
                <a:gd name="connsiteY30" fmla="*/ 168946 h 429950"/>
                <a:gd name="connsiteX31" fmla="*/ 332737 w 491372"/>
                <a:gd name="connsiteY31" fmla="*/ 199657 h 429950"/>
                <a:gd name="connsiteX32" fmla="*/ 312263 w 491372"/>
                <a:gd name="connsiteY32" fmla="*/ 199657 h 429950"/>
                <a:gd name="connsiteX33" fmla="*/ 322500 w 491372"/>
                <a:gd name="connsiteY33" fmla="*/ 189420 h 429950"/>
                <a:gd name="connsiteX34" fmla="*/ 312263 w 491372"/>
                <a:gd name="connsiteY34" fmla="*/ 179183 h 429950"/>
                <a:gd name="connsiteX35" fmla="*/ 271316 w 491372"/>
                <a:gd name="connsiteY35" fmla="*/ 220131 h 429950"/>
                <a:gd name="connsiteX36" fmla="*/ 332737 w 491372"/>
                <a:gd name="connsiteY36" fmla="*/ 240605 h 429950"/>
                <a:gd name="connsiteX37" fmla="*/ 363448 w 491372"/>
                <a:gd name="connsiteY37" fmla="*/ 209894 h 429950"/>
                <a:gd name="connsiteX38" fmla="*/ 363448 w 491372"/>
                <a:gd name="connsiteY38" fmla="*/ 199657 h 429950"/>
                <a:gd name="connsiteX39" fmla="*/ 373685 w 491372"/>
                <a:gd name="connsiteY39" fmla="*/ 148472 h 429950"/>
                <a:gd name="connsiteX40" fmla="*/ 404396 w 491372"/>
                <a:gd name="connsiteY40" fmla="*/ 179183 h 429950"/>
                <a:gd name="connsiteX41" fmla="*/ 445343 w 491372"/>
                <a:gd name="connsiteY41" fmla="*/ 138236 h 429950"/>
                <a:gd name="connsiteX42" fmla="*/ 496528 w 491372"/>
                <a:gd name="connsiteY42" fmla="*/ 179183 h 429950"/>
                <a:gd name="connsiteX43" fmla="*/ 424869 w 491372"/>
                <a:gd name="connsiteY43" fmla="*/ 271316 h 429950"/>
                <a:gd name="connsiteX44" fmla="*/ 383922 w 491372"/>
                <a:gd name="connsiteY44" fmla="*/ 281552 h 429950"/>
                <a:gd name="connsiteX45" fmla="*/ 414632 w 491372"/>
                <a:gd name="connsiteY45" fmla="*/ 291789 h 429950"/>
                <a:gd name="connsiteX46" fmla="*/ 363448 w 491372"/>
                <a:gd name="connsiteY46" fmla="*/ 332737 h 429950"/>
                <a:gd name="connsiteX47" fmla="*/ 373685 w 491372"/>
                <a:gd name="connsiteY47" fmla="*/ 322500 h 429950"/>
                <a:gd name="connsiteX48" fmla="*/ 312263 w 491372"/>
                <a:gd name="connsiteY48" fmla="*/ 342974 h 429950"/>
                <a:gd name="connsiteX49" fmla="*/ 291789 w 491372"/>
                <a:gd name="connsiteY49" fmla="*/ 302026 h 429950"/>
                <a:gd name="connsiteX50" fmla="*/ 281552 w 491372"/>
                <a:gd name="connsiteY50" fmla="*/ 332737 h 429950"/>
                <a:gd name="connsiteX51" fmla="*/ 312263 w 491372"/>
                <a:gd name="connsiteY51" fmla="*/ 363448 h 429950"/>
                <a:gd name="connsiteX52" fmla="*/ 302026 w 491372"/>
                <a:gd name="connsiteY52" fmla="*/ 373685 h 429950"/>
                <a:gd name="connsiteX53" fmla="*/ 302026 w 491372"/>
                <a:gd name="connsiteY53" fmla="*/ 394159 h 429950"/>
                <a:gd name="connsiteX54" fmla="*/ 271316 w 491372"/>
                <a:gd name="connsiteY54" fmla="*/ 342974 h 429950"/>
                <a:gd name="connsiteX55" fmla="*/ 209894 w 491372"/>
                <a:gd name="connsiteY55" fmla="*/ 363448 h 429950"/>
                <a:gd name="connsiteX56" fmla="*/ 158709 w 491372"/>
                <a:gd name="connsiteY56" fmla="*/ 342974 h 429950"/>
                <a:gd name="connsiteX57" fmla="*/ 87051 w 491372"/>
                <a:gd name="connsiteY57" fmla="*/ 414632 h 429950"/>
                <a:gd name="connsiteX58" fmla="*/ 66577 w 491372"/>
                <a:gd name="connsiteY58" fmla="*/ 404396 h 429950"/>
                <a:gd name="connsiteX59" fmla="*/ 15392 w 491372"/>
                <a:gd name="connsiteY59" fmla="*/ 435106 h 429950"/>
                <a:gd name="connsiteX60" fmla="*/ 5156 w 491372"/>
                <a:gd name="connsiteY60" fmla="*/ 414632 h 429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491372" h="429950">
                  <a:moveTo>
                    <a:pt x="5156" y="414632"/>
                  </a:moveTo>
                  <a:lnTo>
                    <a:pt x="35866" y="363448"/>
                  </a:lnTo>
                  <a:lnTo>
                    <a:pt x="97288" y="383922"/>
                  </a:lnTo>
                  <a:lnTo>
                    <a:pt x="117762" y="363448"/>
                  </a:lnTo>
                  <a:lnTo>
                    <a:pt x="117762" y="342974"/>
                  </a:lnTo>
                  <a:lnTo>
                    <a:pt x="138236" y="302026"/>
                  </a:lnTo>
                  <a:lnTo>
                    <a:pt x="117762" y="302026"/>
                  </a:lnTo>
                  <a:lnTo>
                    <a:pt x="138236" y="281552"/>
                  </a:lnTo>
                  <a:lnTo>
                    <a:pt x="127999" y="261079"/>
                  </a:lnTo>
                  <a:lnTo>
                    <a:pt x="148472" y="281552"/>
                  </a:lnTo>
                  <a:lnTo>
                    <a:pt x="168946" y="220131"/>
                  </a:lnTo>
                  <a:lnTo>
                    <a:pt x="220131" y="220131"/>
                  </a:lnTo>
                  <a:lnTo>
                    <a:pt x="220131" y="189420"/>
                  </a:lnTo>
                  <a:lnTo>
                    <a:pt x="240605" y="189420"/>
                  </a:lnTo>
                  <a:lnTo>
                    <a:pt x="271316" y="107525"/>
                  </a:lnTo>
                  <a:lnTo>
                    <a:pt x="220131" y="117762"/>
                  </a:lnTo>
                  <a:lnTo>
                    <a:pt x="199657" y="97288"/>
                  </a:lnTo>
                  <a:lnTo>
                    <a:pt x="220131" y="87051"/>
                  </a:lnTo>
                  <a:lnTo>
                    <a:pt x="220131" y="35866"/>
                  </a:lnTo>
                  <a:lnTo>
                    <a:pt x="240605" y="5156"/>
                  </a:lnTo>
                  <a:lnTo>
                    <a:pt x="261079" y="25629"/>
                  </a:lnTo>
                  <a:lnTo>
                    <a:pt x="240605" y="35866"/>
                  </a:lnTo>
                  <a:lnTo>
                    <a:pt x="261079" y="66577"/>
                  </a:lnTo>
                  <a:lnTo>
                    <a:pt x="261079" y="97288"/>
                  </a:lnTo>
                  <a:lnTo>
                    <a:pt x="322500" y="56340"/>
                  </a:lnTo>
                  <a:lnTo>
                    <a:pt x="383922" y="46103"/>
                  </a:lnTo>
                  <a:lnTo>
                    <a:pt x="404396" y="46103"/>
                  </a:lnTo>
                  <a:lnTo>
                    <a:pt x="414632" y="107525"/>
                  </a:lnTo>
                  <a:lnTo>
                    <a:pt x="332737" y="138236"/>
                  </a:lnTo>
                  <a:lnTo>
                    <a:pt x="332737" y="168946"/>
                  </a:lnTo>
                  <a:lnTo>
                    <a:pt x="322500" y="168946"/>
                  </a:lnTo>
                  <a:lnTo>
                    <a:pt x="332737" y="199657"/>
                  </a:lnTo>
                  <a:lnTo>
                    <a:pt x="312263" y="199657"/>
                  </a:lnTo>
                  <a:lnTo>
                    <a:pt x="322500" y="189420"/>
                  </a:lnTo>
                  <a:lnTo>
                    <a:pt x="312263" y="179183"/>
                  </a:lnTo>
                  <a:lnTo>
                    <a:pt x="271316" y="220131"/>
                  </a:lnTo>
                  <a:lnTo>
                    <a:pt x="332737" y="240605"/>
                  </a:lnTo>
                  <a:lnTo>
                    <a:pt x="363448" y="209894"/>
                  </a:lnTo>
                  <a:lnTo>
                    <a:pt x="363448" y="199657"/>
                  </a:lnTo>
                  <a:lnTo>
                    <a:pt x="373685" y="148472"/>
                  </a:lnTo>
                  <a:lnTo>
                    <a:pt x="404396" y="179183"/>
                  </a:lnTo>
                  <a:lnTo>
                    <a:pt x="445343" y="138236"/>
                  </a:lnTo>
                  <a:lnTo>
                    <a:pt x="496528" y="179183"/>
                  </a:lnTo>
                  <a:lnTo>
                    <a:pt x="424869" y="271316"/>
                  </a:lnTo>
                  <a:lnTo>
                    <a:pt x="383922" y="281552"/>
                  </a:lnTo>
                  <a:lnTo>
                    <a:pt x="414632" y="291789"/>
                  </a:lnTo>
                  <a:lnTo>
                    <a:pt x="363448" y="332737"/>
                  </a:lnTo>
                  <a:lnTo>
                    <a:pt x="373685" y="322500"/>
                  </a:lnTo>
                  <a:lnTo>
                    <a:pt x="312263" y="342974"/>
                  </a:lnTo>
                  <a:lnTo>
                    <a:pt x="291789" y="302026"/>
                  </a:lnTo>
                  <a:lnTo>
                    <a:pt x="281552" y="332737"/>
                  </a:lnTo>
                  <a:lnTo>
                    <a:pt x="312263" y="363448"/>
                  </a:lnTo>
                  <a:lnTo>
                    <a:pt x="302026" y="373685"/>
                  </a:lnTo>
                  <a:lnTo>
                    <a:pt x="302026" y="394159"/>
                  </a:lnTo>
                  <a:lnTo>
                    <a:pt x="271316" y="342974"/>
                  </a:lnTo>
                  <a:lnTo>
                    <a:pt x="209894" y="363448"/>
                  </a:lnTo>
                  <a:lnTo>
                    <a:pt x="158709" y="342974"/>
                  </a:lnTo>
                  <a:lnTo>
                    <a:pt x="87051" y="414632"/>
                  </a:lnTo>
                  <a:lnTo>
                    <a:pt x="66577" y="404396"/>
                  </a:lnTo>
                  <a:lnTo>
                    <a:pt x="15392" y="435106"/>
                  </a:lnTo>
                  <a:lnTo>
                    <a:pt x="5156" y="414632"/>
                  </a:lnTo>
                </a:path>
              </a:pathLst>
            </a:custGeom>
            <a:solidFill>
              <a:srgbClr val="D1744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9" name="Полилиния: фигура 28">
              <a:extLst>
                <a:ext uri="{FF2B5EF4-FFF2-40B4-BE49-F238E27FC236}">
                  <a16:creationId xmlns:a16="http://schemas.microsoft.com/office/drawing/2014/main" id="{52D76681-9F94-4D82-89C5-E451A58966BE}"/>
                </a:ext>
              </a:extLst>
            </p:cNvPr>
            <p:cNvSpPr/>
            <p:nvPr/>
          </p:nvSpPr>
          <p:spPr>
            <a:xfrm rot="21196350">
              <a:off x="6569357" y="2888954"/>
              <a:ext cx="1784114" cy="2720389"/>
            </a:xfrm>
            <a:custGeom>
              <a:avLst/>
              <a:gdLst>
                <a:gd name="connsiteX0" fmla="*/ 1018611 w 1801698"/>
                <a:gd name="connsiteY0" fmla="*/ 1530457 h 2702547"/>
                <a:gd name="connsiteX1" fmla="*/ 1018611 w 1801698"/>
                <a:gd name="connsiteY1" fmla="*/ 1540694 h 2702547"/>
                <a:gd name="connsiteX2" fmla="*/ 1028848 w 1801698"/>
                <a:gd name="connsiteY2" fmla="*/ 1540694 h 2702547"/>
                <a:gd name="connsiteX3" fmla="*/ 1028848 w 1801698"/>
                <a:gd name="connsiteY3" fmla="*/ 1530457 h 2702547"/>
                <a:gd name="connsiteX4" fmla="*/ 1018611 w 1801698"/>
                <a:gd name="connsiteY4" fmla="*/ 1530457 h 2702547"/>
                <a:gd name="connsiteX5" fmla="*/ 557949 w 1801698"/>
                <a:gd name="connsiteY5" fmla="*/ 1806854 h 2702547"/>
                <a:gd name="connsiteX6" fmla="*/ 568186 w 1801698"/>
                <a:gd name="connsiteY6" fmla="*/ 1847802 h 2702547"/>
                <a:gd name="connsiteX7" fmla="*/ 609134 w 1801698"/>
                <a:gd name="connsiteY7" fmla="*/ 1847802 h 2702547"/>
                <a:gd name="connsiteX8" fmla="*/ 619371 w 1801698"/>
                <a:gd name="connsiteY8" fmla="*/ 1919460 h 2702547"/>
                <a:gd name="connsiteX9" fmla="*/ 650082 w 1801698"/>
                <a:gd name="connsiteY9" fmla="*/ 1939934 h 2702547"/>
                <a:gd name="connsiteX10" fmla="*/ 639845 w 1801698"/>
                <a:gd name="connsiteY10" fmla="*/ 1960408 h 2702547"/>
                <a:gd name="connsiteX11" fmla="*/ 609134 w 1801698"/>
                <a:gd name="connsiteY11" fmla="*/ 1950171 h 2702547"/>
                <a:gd name="connsiteX12" fmla="*/ 598897 w 1801698"/>
                <a:gd name="connsiteY12" fmla="*/ 2021829 h 2702547"/>
                <a:gd name="connsiteX13" fmla="*/ 650082 w 1801698"/>
                <a:gd name="connsiteY13" fmla="*/ 2011592 h 2702547"/>
                <a:gd name="connsiteX14" fmla="*/ 670555 w 1801698"/>
                <a:gd name="connsiteY14" fmla="*/ 1970645 h 2702547"/>
                <a:gd name="connsiteX15" fmla="*/ 680792 w 1801698"/>
                <a:gd name="connsiteY15" fmla="*/ 1970645 h 2702547"/>
                <a:gd name="connsiteX16" fmla="*/ 680792 w 1801698"/>
                <a:gd name="connsiteY16" fmla="*/ 1939934 h 2702547"/>
                <a:gd name="connsiteX17" fmla="*/ 660319 w 1801698"/>
                <a:gd name="connsiteY17" fmla="*/ 1888749 h 2702547"/>
                <a:gd name="connsiteX18" fmla="*/ 629608 w 1801698"/>
                <a:gd name="connsiteY18" fmla="*/ 1909223 h 2702547"/>
                <a:gd name="connsiteX19" fmla="*/ 609134 w 1801698"/>
                <a:gd name="connsiteY19" fmla="*/ 1878512 h 2702547"/>
                <a:gd name="connsiteX20" fmla="*/ 650082 w 1801698"/>
                <a:gd name="connsiteY20" fmla="*/ 1868276 h 2702547"/>
                <a:gd name="connsiteX21" fmla="*/ 670555 w 1801698"/>
                <a:gd name="connsiteY21" fmla="*/ 1837565 h 2702547"/>
                <a:gd name="connsiteX22" fmla="*/ 660319 w 1801698"/>
                <a:gd name="connsiteY22" fmla="*/ 1765906 h 2702547"/>
                <a:gd name="connsiteX23" fmla="*/ 670555 w 1801698"/>
                <a:gd name="connsiteY23" fmla="*/ 1735196 h 2702547"/>
                <a:gd name="connsiteX24" fmla="*/ 762688 w 1801698"/>
                <a:gd name="connsiteY24" fmla="*/ 1704485 h 2702547"/>
                <a:gd name="connsiteX25" fmla="*/ 803635 w 1801698"/>
                <a:gd name="connsiteY25" fmla="*/ 1581642 h 2702547"/>
                <a:gd name="connsiteX26" fmla="*/ 762688 w 1801698"/>
                <a:gd name="connsiteY26" fmla="*/ 1581642 h 2702547"/>
                <a:gd name="connsiteX27" fmla="*/ 752451 w 1801698"/>
                <a:gd name="connsiteY27" fmla="*/ 1643063 h 2702547"/>
                <a:gd name="connsiteX28" fmla="*/ 670555 w 1801698"/>
                <a:gd name="connsiteY28" fmla="*/ 1653300 h 2702547"/>
                <a:gd name="connsiteX29" fmla="*/ 639845 w 1801698"/>
                <a:gd name="connsiteY29" fmla="*/ 1684011 h 2702547"/>
                <a:gd name="connsiteX30" fmla="*/ 660319 w 1801698"/>
                <a:gd name="connsiteY30" fmla="*/ 1684011 h 2702547"/>
                <a:gd name="connsiteX31" fmla="*/ 660319 w 1801698"/>
                <a:gd name="connsiteY31" fmla="*/ 1735196 h 2702547"/>
                <a:gd name="connsiteX32" fmla="*/ 598897 w 1801698"/>
                <a:gd name="connsiteY32" fmla="*/ 1776143 h 2702547"/>
                <a:gd name="connsiteX33" fmla="*/ 557949 w 1801698"/>
                <a:gd name="connsiteY33" fmla="*/ 1786380 h 2702547"/>
                <a:gd name="connsiteX34" fmla="*/ 557949 w 1801698"/>
                <a:gd name="connsiteY34" fmla="*/ 1806854 h 2702547"/>
                <a:gd name="connsiteX35" fmla="*/ 312263 w 1801698"/>
                <a:gd name="connsiteY35" fmla="*/ 1612352 h 2702547"/>
                <a:gd name="connsiteX36" fmla="*/ 322500 w 1801698"/>
                <a:gd name="connsiteY36" fmla="*/ 1632826 h 2702547"/>
                <a:gd name="connsiteX37" fmla="*/ 373685 w 1801698"/>
                <a:gd name="connsiteY37" fmla="*/ 1602116 h 2702547"/>
                <a:gd name="connsiteX38" fmla="*/ 394159 w 1801698"/>
                <a:gd name="connsiteY38" fmla="*/ 1612352 h 2702547"/>
                <a:gd name="connsiteX39" fmla="*/ 465817 w 1801698"/>
                <a:gd name="connsiteY39" fmla="*/ 1540694 h 2702547"/>
                <a:gd name="connsiteX40" fmla="*/ 517002 w 1801698"/>
                <a:gd name="connsiteY40" fmla="*/ 1561168 h 2702547"/>
                <a:gd name="connsiteX41" fmla="*/ 578423 w 1801698"/>
                <a:gd name="connsiteY41" fmla="*/ 1540694 h 2702547"/>
                <a:gd name="connsiteX42" fmla="*/ 609134 w 1801698"/>
                <a:gd name="connsiteY42" fmla="*/ 1591879 h 2702547"/>
                <a:gd name="connsiteX43" fmla="*/ 609134 w 1801698"/>
                <a:gd name="connsiteY43" fmla="*/ 1571405 h 2702547"/>
                <a:gd name="connsiteX44" fmla="*/ 619371 w 1801698"/>
                <a:gd name="connsiteY44" fmla="*/ 1561168 h 2702547"/>
                <a:gd name="connsiteX45" fmla="*/ 588660 w 1801698"/>
                <a:gd name="connsiteY45" fmla="*/ 1530457 h 2702547"/>
                <a:gd name="connsiteX46" fmla="*/ 598897 w 1801698"/>
                <a:gd name="connsiteY46" fmla="*/ 1499746 h 2702547"/>
                <a:gd name="connsiteX47" fmla="*/ 619371 w 1801698"/>
                <a:gd name="connsiteY47" fmla="*/ 1540694 h 2702547"/>
                <a:gd name="connsiteX48" fmla="*/ 680792 w 1801698"/>
                <a:gd name="connsiteY48" fmla="*/ 1520220 h 2702547"/>
                <a:gd name="connsiteX49" fmla="*/ 670555 w 1801698"/>
                <a:gd name="connsiteY49" fmla="*/ 1530457 h 2702547"/>
                <a:gd name="connsiteX50" fmla="*/ 721740 w 1801698"/>
                <a:gd name="connsiteY50" fmla="*/ 1489509 h 2702547"/>
                <a:gd name="connsiteX51" fmla="*/ 691029 w 1801698"/>
                <a:gd name="connsiteY51" fmla="*/ 1479272 h 2702547"/>
                <a:gd name="connsiteX52" fmla="*/ 731977 w 1801698"/>
                <a:gd name="connsiteY52" fmla="*/ 1469036 h 2702547"/>
                <a:gd name="connsiteX53" fmla="*/ 803635 w 1801698"/>
                <a:gd name="connsiteY53" fmla="*/ 1376903 h 2702547"/>
                <a:gd name="connsiteX54" fmla="*/ 752451 w 1801698"/>
                <a:gd name="connsiteY54" fmla="*/ 1335956 h 2702547"/>
                <a:gd name="connsiteX55" fmla="*/ 711503 w 1801698"/>
                <a:gd name="connsiteY55" fmla="*/ 1376903 h 2702547"/>
                <a:gd name="connsiteX56" fmla="*/ 680792 w 1801698"/>
                <a:gd name="connsiteY56" fmla="*/ 1346192 h 2702547"/>
                <a:gd name="connsiteX57" fmla="*/ 670555 w 1801698"/>
                <a:gd name="connsiteY57" fmla="*/ 1397377 h 2702547"/>
                <a:gd name="connsiteX58" fmla="*/ 670555 w 1801698"/>
                <a:gd name="connsiteY58" fmla="*/ 1407614 h 2702547"/>
                <a:gd name="connsiteX59" fmla="*/ 639845 w 1801698"/>
                <a:gd name="connsiteY59" fmla="*/ 1438325 h 2702547"/>
                <a:gd name="connsiteX60" fmla="*/ 578423 w 1801698"/>
                <a:gd name="connsiteY60" fmla="*/ 1417851 h 2702547"/>
                <a:gd name="connsiteX61" fmla="*/ 619371 w 1801698"/>
                <a:gd name="connsiteY61" fmla="*/ 1376903 h 2702547"/>
                <a:gd name="connsiteX62" fmla="*/ 629608 w 1801698"/>
                <a:gd name="connsiteY62" fmla="*/ 1387140 h 2702547"/>
                <a:gd name="connsiteX63" fmla="*/ 619371 w 1801698"/>
                <a:gd name="connsiteY63" fmla="*/ 1397377 h 2702547"/>
                <a:gd name="connsiteX64" fmla="*/ 639845 w 1801698"/>
                <a:gd name="connsiteY64" fmla="*/ 1397377 h 2702547"/>
                <a:gd name="connsiteX65" fmla="*/ 629608 w 1801698"/>
                <a:gd name="connsiteY65" fmla="*/ 1366666 h 2702547"/>
                <a:gd name="connsiteX66" fmla="*/ 639845 w 1801698"/>
                <a:gd name="connsiteY66" fmla="*/ 1366666 h 2702547"/>
                <a:gd name="connsiteX67" fmla="*/ 639845 w 1801698"/>
                <a:gd name="connsiteY67" fmla="*/ 1335956 h 2702547"/>
                <a:gd name="connsiteX68" fmla="*/ 721740 w 1801698"/>
                <a:gd name="connsiteY68" fmla="*/ 1305245 h 2702547"/>
                <a:gd name="connsiteX69" fmla="*/ 711503 w 1801698"/>
                <a:gd name="connsiteY69" fmla="*/ 1243823 h 2702547"/>
                <a:gd name="connsiteX70" fmla="*/ 691029 w 1801698"/>
                <a:gd name="connsiteY70" fmla="*/ 1243823 h 2702547"/>
                <a:gd name="connsiteX71" fmla="*/ 629608 w 1801698"/>
                <a:gd name="connsiteY71" fmla="*/ 1254060 h 2702547"/>
                <a:gd name="connsiteX72" fmla="*/ 568186 w 1801698"/>
                <a:gd name="connsiteY72" fmla="*/ 1295008 h 2702547"/>
                <a:gd name="connsiteX73" fmla="*/ 568186 w 1801698"/>
                <a:gd name="connsiteY73" fmla="*/ 1264297 h 2702547"/>
                <a:gd name="connsiteX74" fmla="*/ 547712 w 1801698"/>
                <a:gd name="connsiteY74" fmla="*/ 1233586 h 2702547"/>
                <a:gd name="connsiteX75" fmla="*/ 568186 w 1801698"/>
                <a:gd name="connsiteY75" fmla="*/ 1223349 h 2702547"/>
                <a:gd name="connsiteX76" fmla="*/ 547712 w 1801698"/>
                <a:gd name="connsiteY76" fmla="*/ 1202876 h 2702547"/>
                <a:gd name="connsiteX77" fmla="*/ 527239 w 1801698"/>
                <a:gd name="connsiteY77" fmla="*/ 1233586 h 2702547"/>
                <a:gd name="connsiteX78" fmla="*/ 527239 w 1801698"/>
                <a:gd name="connsiteY78" fmla="*/ 1284771 h 2702547"/>
                <a:gd name="connsiteX79" fmla="*/ 506765 w 1801698"/>
                <a:gd name="connsiteY79" fmla="*/ 1295008 h 2702547"/>
                <a:gd name="connsiteX80" fmla="*/ 527239 w 1801698"/>
                <a:gd name="connsiteY80" fmla="*/ 1315482 h 2702547"/>
                <a:gd name="connsiteX81" fmla="*/ 578423 w 1801698"/>
                <a:gd name="connsiteY81" fmla="*/ 1305245 h 2702547"/>
                <a:gd name="connsiteX82" fmla="*/ 547712 w 1801698"/>
                <a:gd name="connsiteY82" fmla="*/ 1387140 h 2702547"/>
                <a:gd name="connsiteX83" fmla="*/ 527239 w 1801698"/>
                <a:gd name="connsiteY83" fmla="*/ 1387140 h 2702547"/>
                <a:gd name="connsiteX84" fmla="*/ 527239 w 1801698"/>
                <a:gd name="connsiteY84" fmla="*/ 1417851 h 2702547"/>
                <a:gd name="connsiteX85" fmla="*/ 476054 w 1801698"/>
                <a:gd name="connsiteY85" fmla="*/ 1417851 h 2702547"/>
                <a:gd name="connsiteX86" fmla="*/ 455580 w 1801698"/>
                <a:gd name="connsiteY86" fmla="*/ 1479272 h 2702547"/>
                <a:gd name="connsiteX87" fmla="*/ 435106 w 1801698"/>
                <a:gd name="connsiteY87" fmla="*/ 1458799 h 2702547"/>
                <a:gd name="connsiteX88" fmla="*/ 445343 w 1801698"/>
                <a:gd name="connsiteY88" fmla="*/ 1479272 h 2702547"/>
                <a:gd name="connsiteX89" fmla="*/ 424869 w 1801698"/>
                <a:gd name="connsiteY89" fmla="*/ 1499746 h 2702547"/>
                <a:gd name="connsiteX90" fmla="*/ 445343 w 1801698"/>
                <a:gd name="connsiteY90" fmla="*/ 1499746 h 2702547"/>
                <a:gd name="connsiteX91" fmla="*/ 424869 w 1801698"/>
                <a:gd name="connsiteY91" fmla="*/ 1540694 h 2702547"/>
                <a:gd name="connsiteX92" fmla="*/ 424869 w 1801698"/>
                <a:gd name="connsiteY92" fmla="*/ 1561168 h 2702547"/>
                <a:gd name="connsiteX93" fmla="*/ 404395 w 1801698"/>
                <a:gd name="connsiteY93" fmla="*/ 1581642 h 2702547"/>
                <a:gd name="connsiteX94" fmla="*/ 342974 w 1801698"/>
                <a:gd name="connsiteY94" fmla="*/ 1561168 h 2702547"/>
                <a:gd name="connsiteX95" fmla="*/ 312263 w 1801698"/>
                <a:gd name="connsiteY95" fmla="*/ 1612352 h 2702547"/>
                <a:gd name="connsiteX96" fmla="*/ 5156 w 1801698"/>
                <a:gd name="connsiteY96" fmla="*/ 1694248 h 2702547"/>
                <a:gd name="connsiteX97" fmla="*/ 66577 w 1801698"/>
                <a:gd name="connsiteY97" fmla="*/ 1684011 h 2702547"/>
                <a:gd name="connsiteX98" fmla="*/ 56340 w 1801698"/>
                <a:gd name="connsiteY98" fmla="*/ 1663537 h 2702547"/>
                <a:gd name="connsiteX99" fmla="*/ 76814 w 1801698"/>
                <a:gd name="connsiteY99" fmla="*/ 1643063 h 2702547"/>
                <a:gd name="connsiteX100" fmla="*/ 66577 w 1801698"/>
                <a:gd name="connsiteY100" fmla="*/ 1612352 h 2702547"/>
                <a:gd name="connsiteX101" fmla="*/ 158709 w 1801698"/>
                <a:gd name="connsiteY101" fmla="*/ 1571405 h 2702547"/>
                <a:gd name="connsiteX102" fmla="*/ 158709 w 1801698"/>
                <a:gd name="connsiteY102" fmla="*/ 1530457 h 2702547"/>
                <a:gd name="connsiteX103" fmla="*/ 220131 w 1801698"/>
                <a:gd name="connsiteY103" fmla="*/ 1540694 h 2702547"/>
                <a:gd name="connsiteX104" fmla="*/ 240605 w 1801698"/>
                <a:gd name="connsiteY104" fmla="*/ 1499746 h 2702547"/>
                <a:gd name="connsiteX105" fmla="*/ 322500 w 1801698"/>
                <a:gd name="connsiteY105" fmla="*/ 1509983 h 2702547"/>
                <a:gd name="connsiteX106" fmla="*/ 424869 w 1801698"/>
                <a:gd name="connsiteY106" fmla="*/ 1438325 h 2702547"/>
                <a:gd name="connsiteX107" fmla="*/ 435106 w 1801698"/>
                <a:gd name="connsiteY107" fmla="*/ 1387140 h 2702547"/>
                <a:gd name="connsiteX108" fmla="*/ 424869 w 1801698"/>
                <a:gd name="connsiteY108" fmla="*/ 1376903 h 2702547"/>
                <a:gd name="connsiteX109" fmla="*/ 465817 w 1801698"/>
                <a:gd name="connsiteY109" fmla="*/ 1335956 h 2702547"/>
                <a:gd name="connsiteX110" fmla="*/ 435106 w 1801698"/>
                <a:gd name="connsiteY110" fmla="*/ 1335956 h 2702547"/>
                <a:gd name="connsiteX111" fmla="*/ 414632 w 1801698"/>
                <a:gd name="connsiteY111" fmla="*/ 1315482 h 2702547"/>
                <a:gd name="connsiteX112" fmla="*/ 476054 w 1801698"/>
                <a:gd name="connsiteY112" fmla="*/ 1295008 h 2702547"/>
                <a:gd name="connsiteX113" fmla="*/ 435106 w 1801698"/>
                <a:gd name="connsiteY113" fmla="*/ 1264297 h 2702547"/>
                <a:gd name="connsiteX114" fmla="*/ 435106 w 1801698"/>
                <a:gd name="connsiteY114" fmla="*/ 1233586 h 2702547"/>
                <a:gd name="connsiteX115" fmla="*/ 445343 w 1801698"/>
                <a:gd name="connsiteY115" fmla="*/ 1223349 h 2702547"/>
                <a:gd name="connsiteX116" fmla="*/ 445343 w 1801698"/>
                <a:gd name="connsiteY116" fmla="*/ 1202876 h 2702547"/>
                <a:gd name="connsiteX117" fmla="*/ 486291 w 1801698"/>
                <a:gd name="connsiteY117" fmla="*/ 1182402 h 2702547"/>
                <a:gd name="connsiteX118" fmla="*/ 465817 w 1801698"/>
                <a:gd name="connsiteY118" fmla="*/ 1161928 h 2702547"/>
                <a:gd name="connsiteX119" fmla="*/ 486291 w 1801698"/>
                <a:gd name="connsiteY119" fmla="*/ 1141454 h 2702547"/>
                <a:gd name="connsiteX120" fmla="*/ 476054 w 1801698"/>
                <a:gd name="connsiteY120" fmla="*/ 1100506 h 2702547"/>
                <a:gd name="connsiteX121" fmla="*/ 486291 w 1801698"/>
                <a:gd name="connsiteY121" fmla="*/ 1090269 h 2702547"/>
                <a:gd name="connsiteX122" fmla="*/ 455580 w 1801698"/>
                <a:gd name="connsiteY122" fmla="*/ 1090269 h 2702547"/>
                <a:gd name="connsiteX123" fmla="*/ 455580 w 1801698"/>
                <a:gd name="connsiteY123" fmla="*/ 1028848 h 2702547"/>
                <a:gd name="connsiteX124" fmla="*/ 517002 w 1801698"/>
                <a:gd name="connsiteY124" fmla="*/ 998137 h 2702547"/>
                <a:gd name="connsiteX125" fmla="*/ 517002 w 1801698"/>
                <a:gd name="connsiteY125" fmla="*/ 1008374 h 2702547"/>
                <a:gd name="connsiteX126" fmla="*/ 547712 w 1801698"/>
                <a:gd name="connsiteY126" fmla="*/ 1018611 h 2702547"/>
                <a:gd name="connsiteX127" fmla="*/ 547712 w 1801698"/>
                <a:gd name="connsiteY127" fmla="*/ 998137 h 2702547"/>
                <a:gd name="connsiteX128" fmla="*/ 598897 w 1801698"/>
                <a:gd name="connsiteY128" fmla="*/ 977663 h 2702547"/>
                <a:gd name="connsiteX129" fmla="*/ 598897 w 1801698"/>
                <a:gd name="connsiteY129" fmla="*/ 885531 h 2702547"/>
                <a:gd name="connsiteX130" fmla="*/ 619371 w 1801698"/>
                <a:gd name="connsiteY130" fmla="*/ 854820 h 2702547"/>
                <a:gd name="connsiteX131" fmla="*/ 772925 w 1801698"/>
                <a:gd name="connsiteY131" fmla="*/ 783162 h 2702547"/>
                <a:gd name="connsiteX132" fmla="*/ 772925 w 1801698"/>
                <a:gd name="connsiteY132" fmla="*/ 752451 h 2702547"/>
                <a:gd name="connsiteX133" fmla="*/ 803635 w 1801698"/>
                <a:gd name="connsiteY133" fmla="*/ 742214 h 2702547"/>
                <a:gd name="connsiteX134" fmla="*/ 813872 w 1801698"/>
                <a:gd name="connsiteY134" fmla="*/ 711503 h 2702547"/>
                <a:gd name="connsiteX135" fmla="*/ 803635 w 1801698"/>
                <a:gd name="connsiteY135" fmla="*/ 680792 h 2702547"/>
                <a:gd name="connsiteX136" fmla="*/ 834346 w 1801698"/>
                <a:gd name="connsiteY136" fmla="*/ 680792 h 2702547"/>
                <a:gd name="connsiteX137" fmla="*/ 844583 w 1801698"/>
                <a:gd name="connsiteY137" fmla="*/ 650082 h 2702547"/>
                <a:gd name="connsiteX138" fmla="*/ 875294 w 1801698"/>
                <a:gd name="connsiteY138" fmla="*/ 629608 h 2702547"/>
                <a:gd name="connsiteX139" fmla="*/ 865057 w 1801698"/>
                <a:gd name="connsiteY139" fmla="*/ 619371 h 2702547"/>
                <a:gd name="connsiteX140" fmla="*/ 885531 w 1801698"/>
                <a:gd name="connsiteY140" fmla="*/ 629608 h 2702547"/>
                <a:gd name="connsiteX141" fmla="*/ 906005 w 1801698"/>
                <a:gd name="connsiteY141" fmla="*/ 598897 h 2702547"/>
                <a:gd name="connsiteX142" fmla="*/ 916242 w 1801698"/>
                <a:gd name="connsiteY142" fmla="*/ 547712 h 2702547"/>
                <a:gd name="connsiteX143" fmla="*/ 906005 w 1801698"/>
                <a:gd name="connsiteY143" fmla="*/ 537476 h 2702547"/>
                <a:gd name="connsiteX144" fmla="*/ 916242 w 1801698"/>
                <a:gd name="connsiteY144" fmla="*/ 547712 h 2702547"/>
                <a:gd name="connsiteX145" fmla="*/ 916242 w 1801698"/>
                <a:gd name="connsiteY145" fmla="*/ 496528 h 2702547"/>
                <a:gd name="connsiteX146" fmla="*/ 895768 w 1801698"/>
                <a:gd name="connsiteY146" fmla="*/ 506765 h 2702547"/>
                <a:gd name="connsiteX147" fmla="*/ 916242 w 1801698"/>
                <a:gd name="connsiteY147" fmla="*/ 486291 h 2702547"/>
                <a:gd name="connsiteX148" fmla="*/ 885531 w 1801698"/>
                <a:gd name="connsiteY148" fmla="*/ 435106 h 2702547"/>
                <a:gd name="connsiteX149" fmla="*/ 834346 w 1801698"/>
                <a:gd name="connsiteY149" fmla="*/ 476054 h 2702547"/>
                <a:gd name="connsiteX150" fmla="*/ 854820 w 1801698"/>
                <a:gd name="connsiteY150" fmla="*/ 445343 h 2702547"/>
                <a:gd name="connsiteX151" fmla="*/ 854820 w 1801698"/>
                <a:gd name="connsiteY151" fmla="*/ 435106 h 2702547"/>
                <a:gd name="connsiteX152" fmla="*/ 875294 w 1801698"/>
                <a:gd name="connsiteY152" fmla="*/ 435106 h 2702547"/>
                <a:gd name="connsiteX153" fmla="*/ 865057 w 1801698"/>
                <a:gd name="connsiteY153" fmla="*/ 414632 h 2702547"/>
                <a:gd name="connsiteX154" fmla="*/ 875294 w 1801698"/>
                <a:gd name="connsiteY154" fmla="*/ 424869 h 2702547"/>
                <a:gd name="connsiteX155" fmla="*/ 885531 w 1801698"/>
                <a:gd name="connsiteY155" fmla="*/ 404396 h 2702547"/>
                <a:gd name="connsiteX156" fmla="*/ 865057 w 1801698"/>
                <a:gd name="connsiteY156" fmla="*/ 394159 h 2702547"/>
                <a:gd name="connsiteX157" fmla="*/ 854820 w 1801698"/>
                <a:gd name="connsiteY157" fmla="*/ 363448 h 2702547"/>
                <a:gd name="connsiteX158" fmla="*/ 844583 w 1801698"/>
                <a:gd name="connsiteY158" fmla="*/ 373685 h 2702547"/>
                <a:gd name="connsiteX159" fmla="*/ 854820 w 1801698"/>
                <a:gd name="connsiteY159" fmla="*/ 363448 h 2702547"/>
                <a:gd name="connsiteX160" fmla="*/ 885531 w 1801698"/>
                <a:gd name="connsiteY160" fmla="*/ 394159 h 2702547"/>
                <a:gd name="connsiteX161" fmla="*/ 875294 w 1801698"/>
                <a:gd name="connsiteY161" fmla="*/ 332737 h 2702547"/>
                <a:gd name="connsiteX162" fmla="*/ 916242 w 1801698"/>
                <a:gd name="connsiteY162" fmla="*/ 322500 h 2702547"/>
                <a:gd name="connsiteX163" fmla="*/ 926479 w 1801698"/>
                <a:gd name="connsiteY163" fmla="*/ 302026 h 2702547"/>
                <a:gd name="connsiteX164" fmla="*/ 916242 w 1801698"/>
                <a:gd name="connsiteY164" fmla="*/ 230368 h 2702547"/>
                <a:gd name="connsiteX165" fmla="*/ 957189 w 1801698"/>
                <a:gd name="connsiteY165" fmla="*/ 220131 h 2702547"/>
                <a:gd name="connsiteX166" fmla="*/ 967426 w 1801698"/>
                <a:gd name="connsiteY166" fmla="*/ 168946 h 2702547"/>
                <a:gd name="connsiteX167" fmla="*/ 977663 w 1801698"/>
                <a:gd name="connsiteY167" fmla="*/ 117762 h 2702547"/>
                <a:gd name="connsiteX168" fmla="*/ 1018611 w 1801698"/>
                <a:gd name="connsiteY168" fmla="*/ 107525 h 2702547"/>
                <a:gd name="connsiteX169" fmla="*/ 1080032 w 1801698"/>
                <a:gd name="connsiteY169" fmla="*/ 148472 h 2702547"/>
                <a:gd name="connsiteX170" fmla="*/ 1213112 w 1801698"/>
                <a:gd name="connsiteY170" fmla="*/ 148472 h 2702547"/>
                <a:gd name="connsiteX171" fmla="*/ 1223349 w 1801698"/>
                <a:gd name="connsiteY171" fmla="*/ 117762 h 2702547"/>
                <a:gd name="connsiteX172" fmla="*/ 1254060 w 1801698"/>
                <a:gd name="connsiteY172" fmla="*/ 127999 h 2702547"/>
                <a:gd name="connsiteX173" fmla="*/ 1264297 w 1801698"/>
                <a:gd name="connsiteY173" fmla="*/ 97288 h 2702547"/>
                <a:gd name="connsiteX174" fmla="*/ 1305245 w 1801698"/>
                <a:gd name="connsiteY174" fmla="*/ 107525 h 2702547"/>
                <a:gd name="connsiteX175" fmla="*/ 1366666 w 1801698"/>
                <a:gd name="connsiteY175" fmla="*/ 15392 h 2702547"/>
                <a:gd name="connsiteX176" fmla="*/ 1387140 w 1801698"/>
                <a:gd name="connsiteY176" fmla="*/ 25629 h 2702547"/>
                <a:gd name="connsiteX177" fmla="*/ 1387140 w 1801698"/>
                <a:gd name="connsiteY177" fmla="*/ 46103 h 2702547"/>
                <a:gd name="connsiteX178" fmla="*/ 1438325 w 1801698"/>
                <a:gd name="connsiteY178" fmla="*/ 46103 h 2702547"/>
                <a:gd name="connsiteX179" fmla="*/ 1479272 w 1801698"/>
                <a:gd name="connsiteY179" fmla="*/ 5156 h 2702547"/>
                <a:gd name="connsiteX180" fmla="*/ 1561168 w 1801698"/>
                <a:gd name="connsiteY180" fmla="*/ 15392 h 2702547"/>
                <a:gd name="connsiteX181" fmla="*/ 1591879 w 1801698"/>
                <a:gd name="connsiteY181" fmla="*/ 35866 h 2702547"/>
                <a:gd name="connsiteX182" fmla="*/ 1591879 w 1801698"/>
                <a:gd name="connsiteY182" fmla="*/ 66577 h 2702547"/>
                <a:gd name="connsiteX183" fmla="*/ 1663537 w 1801698"/>
                <a:gd name="connsiteY183" fmla="*/ 107525 h 2702547"/>
                <a:gd name="connsiteX184" fmla="*/ 1663537 w 1801698"/>
                <a:gd name="connsiteY184" fmla="*/ 148472 h 2702547"/>
                <a:gd name="connsiteX185" fmla="*/ 1622589 w 1801698"/>
                <a:gd name="connsiteY185" fmla="*/ 199657 h 2702547"/>
                <a:gd name="connsiteX186" fmla="*/ 1612352 w 1801698"/>
                <a:gd name="connsiteY186" fmla="*/ 230368 h 2702547"/>
                <a:gd name="connsiteX187" fmla="*/ 1643063 w 1801698"/>
                <a:gd name="connsiteY187" fmla="*/ 261079 h 2702547"/>
                <a:gd name="connsiteX188" fmla="*/ 1612352 w 1801698"/>
                <a:gd name="connsiteY188" fmla="*/ 312263 h 2702547"/>
                <a:gd name="connsiteX189" fmla="*/ 1643063 w 1801698"/>
                <a:gd name="connsiteY189" fmla="*/ 332737 h 2702547"/>
                <a:gd name="connsiteX190" fmla="*/ 1684011 w 1801698"/>
                <a:gd name="connsiteY190" fmla="*/ 291789 h 2702547"/>
                <a:gd name="connsiteX191" fmla="*/ 1796617 w 1801698"/>
                <a:gd name="connsiteY191" fmla="*/ 261079 h 2702547"/>
                <a:gd name="connsiteX192" fmla="*/ 1776143 w 1801698"/>
                <a:gd name="connsiteY192" fmla="*/ 312263 h 2702547"/>
                <a:gd name="connsiteX193" fmla="*/ 1755669 w 1801698"/>
                <a:gd name="connsiteY193" fmla="*/ 332737 h 2702547"/>
                <a:gd name="connsiteX194" fmla="*/ 1765906 w 1801698"/>
                <a:gd name="connsiteY194" fmla="*/ 373685 h 2702547"/>
                <a:gd name="connsiteX195" fmla="*/ 1745432 w 1801698"/>
                <a:gd name="connsiteY195" fmla="*/ 404396 h 2702547"/>
                <a:gd name="connsiteX196" fmla="*/ 1755669 w 1801698"/>
                <a:gd name="connsiteY196" fmla="*/ 445343 h 2702547"/>
                <a:gd name="connsiteX197" fmla="*/ 1735195 w 1801698"/>
                <a:gd name="connsiteY197" fmla="*/ 476054 h 2702547"/>
                <a:gd name="connsiteX198" fmla="*/ 1735195 w 1801698"/>
                <a:gd name="connsiteY198" fmla="*/ 537476 h 2702547"/>
                <a:gd name="connsiteX199" fmla="*/ 1694248 w 1801698"/>
                <a:gd name="connsiteY199" fmla="*/ 568186 h 2702547"/>
                <a:gd name="connsiteX200" fmla="*/ 1714722 w 1801698"/>
                <a:gd name="connsiteY200" fmla="*/ 598897 h 2702547"/>
                <a:gd name="connsiteX201" fmla="*/ 1694248 w 1801698"/>
                <a:gd name="connsiteY201" fmla="*/ 619371 h 2702547"/>
                <a:gd name="connsiteX202" fmla="*/ 1571405 w 1801698"/>
                <a:gd name="connsiteY202" fmla="*/ 660319 h 2702547"/>
                <a:gd name="connsiteX203" fmla="*/ 1591879 w 1801698"/>
                <a:gd name="connsiteY203" fmla="*/ 701266 h 2702547"/>
                <a:gd name="connsiteX204" fmla="*/ 1653300 w 1801698"/>
                <a:gd name="connsiteY204" fmla="*/ 711503 h 2702547"/>
                <a:gd name="connsiteX205" fmla="*/ 1632826 w 1801698"/>
                <a:gd name="connsiteY205" fmla="*/ 731977 h 2702547"/>
                <a:gd name="connsiteX206" fmla="*/ 1643063 w 1801698"/>
                <a:gd name="connsiteY206" fmla="*/ 772925 h 2702547"/>
                <a:gd name="connsiteX207" fmla="*/ 1622589 w 1801698"/>
                <a:gd name="connsiteY207" fmla="*/ 772925 h 2702547"/>
                <a:gd name="connsiteX208" fmla="*/ 1632826 w 1801698"/>
                <a:gd name="connsiteY208" fmla="*/ 834346 h 2702547"/>
                <a:gd name="connsiteX209" fmla="*/ 1612352 w 1801698"/>
                <a:gd name="connsiteY209" fmla="*/ 834346 h 2702547"/>
                <a:gd name="connsiteX210" fmla="*/ 1622589 w 1801698"/>
                <a:gd name="connsiteY210" fmla="*/ 865057 h 2702547"/>
                <a:gd name="connsiteX211" fmla="*/ 1591879 w 1801698"/>
                <a:gd name="connsiteY211" fmla="*/ 916242 h 2702547"/>
                <a:gd name="connsiteX212" fmla="*/ 1571405 w 1801698"/>
                <a:gd name="connsiteY212" fmla="*/ 916242 h 2702547"/>
                <a:gd name="connsiteX213" fmla="*/ 1571405 w 1801698"/>
                <a:gd name="connsiteY213" fmla="*/ 885531 h 2702547"/>
                <a:gd name="connsiteX214" fmla="*/ 1550931 w 1801698"/>
                <a:gd name="connsiteY214" fmla="*/ 885531 h 2702547"/>
                <a:gd name="connsiteX215" fmla="*/ 1469035 w 1801698"/>
                <a:gd name="connsiteY215" fmla="*/ 906005 h 2702547"/>
                <a:gd name="connsiteX216" fmla="*/ 1458799 w 1801698"/>
                <a:gd name="connsiteY216" fmla="*/ 946952 h 2702547"/>
                <a:gd name="connsiteX217" fmla="*/ 1469035 w 1801698"/>
                <a:gd name="connsiteY217" fmla="*/ 977663 h 2702547"/>
                <a:gd name="connsiteX218" fmla="*/ 1458799 w 1801698"/>
                <a:gd name="connsiteY218" fmla="*/ 1059559 h 2702547"/>
                <a:gd name="connsiteX219" fmla="*/ 1397377 w 1801698"/>
                <a:gd name="connsiteY219" fmla="*/ 1141454 h 2702547"/>
                <a:gd name="connsiteX220" fmla="*/ 1397377 w 1801698"/>
                <a:gd name="connsiteY220" fmla="*/ 1182402 h 2702547"/>
                <a:gd name="connsiteX221" fmla="*/ 1376903 w 1801698"/>
                <a:gd name="connsiteY221" fmla="*/ 1192639 h 2702547"/>
                <a:gd name="connsiteX222" fmla="*/ 1387140 w 1801698"/>
                <a:gd name="connsiteY222" fmla="*/ 1243823 h 2702547"/>
                <a:gd name="connsiteX223" fmla="*/ 1366666 w 1801698"/>
                <a:gd name="connsiteY223" fmla="*/ 1254060 h 2702547"/>
                <a:gd name="connsiteX224" fmla="*/ 1356429 w 1801698"/>
                <a:gd name="connsiteY224" fmla="*/ 1295008 h 2702547"/>
                <a:gd name="connsiteX225" fmla="*/ 1325719 w 1801698"/>
                <a:gd name="connsiteY225" fmla="*/ 1264297 h 2702547"/>
                <a:gd name="connsiteX226" fmla="*/ 1274534 w 1801698"/>
                <a:gd name="connsiteY226" fmla="*/ 1274534 h 2702547"/>
                <a:gd name="connsiteX227" fmla="*/ 1274534 w 1801698"/>
                <a:gd name="connsiteY227" fmla="*/ 1315482 h 2702547"/>
                <a:gd name="connsiteX228" fmla="*/ 1182402 w 1801698"/>
                <a:gd name="connsiteY228" fmla="*/ 1479272 h 2702547"/>
                <a:gd name="connsiteX229" fmla="*/ 1172165 w 1801698"/>
                <a:gd name="connsiteY229" fmla="*/ 1530457 h 2702547"/>
                <a:gd name="connsiteX230" fmla="*/ 1110743 w 1801698"/>
                <a:gd name="connsiteY230" fmla="*/ 1509983 h 2702547"/>
                <a:gd name="connsiteX231" fmla="*/ 1069796 w 1801698"/>
                <a:gd name="connsiteY231" fmla="*/ 1530457 h 2702547"/>
                <a:gd name="connsiteX232" fmla="*/ 1039085 w 1801698"/>
                <a:gd name="connsiteY232" fmla="*/ 1499746 h 2702547"/>
                <a:gd name="connsiteX233" fmla="*/ 1049322 w 1801698"/>
                <a:gd name="connsiteY233" fmla="*/ 1550931 h 2702547"/>
                <a:gd name="connsiteX234" fmla="*/ 1018611 w 1801698"/>
                <a:gd name="connsiteY234" fmla="*/ 1540694 h 2702547"/>
                <a:gd name="connsiteX235" fmla="*/ 1018611 w 1801698"/>
                <a:gd name="connsiteY235" fmla="*/ 1550931 h 2702547"/>
                <a:gd name="connsiteX236" fmla="*/ 1039085 w 1801698"/>
                <a:gd name="connsiteY236" fmla="*/ 1571405 h 2702547"/>
                <a:gd name="connsiteX237" fmla="*/ 1018611 w 1801698"/>
                <a:gd name="connsiteY237" fmla="*/ 1581642 h 2702547"/>
                <a:gd name="connsiteX238" fmla="*/ 998137 w 1801698"/>
                <a:gd name="connsiteY238" fmla="*/ 1550931 h 2702547"/>
                <a:gd name="connsiteX239" fmla="*/ 998137 w 1801698"/>
                <a:gd name="connsiteY239" fmla="*/ 1530457 h 2702547"/>
                <a:gd name="connsiteX240" fmla="*/ 1008374 w 1801698"/>
                <a:gd name="connsiteY240" fmla="*/ 1520220 h 2702547"/>
                <a:gd name="connsiteX241" fmla="*/ 1018611 w 1801698"/>
                <a:gd name="connsiteY241" fmla="*/ 1530457 h 2702547"/>
                <a:gd name="connsiteX242" fmla="*/ 1008374 w 1801698"/>
                <a:gd name="connsiteY242" fmla="*/ 1499746 h 2702547"/>
                <a:gd name="connsiteX243" fmla="*/ 998137 w 1801698"/>
                <a:gd name="connsiteY243" fmla="*/ 1499746 h 2702547"/>
                <a:gd name="connsiteX244" fmla="*/ 1008374 w 1801698"/>
                <a:gd name="connsiteY244" fmla="*/ 1520220 h 2702547"/>
                <a:gd name="connsiteX245" fmla="*/ 967426 w 1801698"/>
                <a:gd name="connsiteY245" fmla="*/ 1540694 h 2702547"/>
                <a:gd name="connsiteX246" fmla="*/ 946952 w 1801698"/>
                <a:gd name="connsiteY246" fmla="*/ 1520220 h 2702547"/>
                <a:gd name="connsiteX247" fmla="*/ 957189 w 1801698"/>
                <a:gd name="connsiteY247" fmla="*/ 1489509 h 2702547"/>
                <a:gd name="connsiteX248" fmla="*/ 946952 w 1801698"/>
                <a:gd name="connsiteY248" fmla="*/ 1509983 h 2702547"/>
                <a:gd name="connsiteX249" fmla="*/ 926479 w 1801698"/>
                <a:gd name="connsiteY249" fmla="*/ 1509983 h 2702547"/>
                <a:gd name="connsiteX250" fmla="*/ 936715 w 1801698"/>
                <a:gd name="connsiteY250" fmla="*/ 1458799 h 2702547"/>
                <a:gd name="connsiteX251" fmla="*/ 895768 w 1801698"/>
                <a:gd name="connsiteY251" fmla="*/ 1458799 h 2702547"/>
                <a:gd name="connsiteX252" fmla="*/ 885531 w 1801698"/>
                <a:gd name="connsiteY252" fmla="*/ 1469036 h 2702547"/>
                <a:gd name="connsiteX253" fmla="*/ 885531 w 1801698"/>
                <a:gd name="connsiteY253" fmla="*/ 1499746 h 2702547"/>
                <a:gd name="connsiteX254" fmla="*/ 957189 w 1801698"/>
                <a:gd name="connsiteY254" fmla="*/ 1540694 h 2702547"/>
                <a:gd name="connsiteX255" fmla="*/ 957189 w 1801698"/>
                <a:gd name="connsiteY255" fmla="*/ 1550931 h 2702547"/>
                <a:gd name="connsiteX256" fmla="*/ 946952 w 1801698"/>
                <a:gd name="connsiteY256" fmla="*/ 1550931 h 2702547"/>
                <a:gd name="connsiteX257" fmla="*/ 936715 w 1801698"/>
                <a:gd name="connsiteY257" fmla="*/ 1561168 h 2702547"/>
                <a:gd name="connsiteX258" fmla="*/ 946952 w 1801698"/>
                <a:gd name="connsiteY258" fmla="*/ 1581642 h 2702547"/>
                <a:gd name="connsiteX259" fmla="*/ 977663 w 1801698"/>
                <a:gd name="connsiteY259" fmla="*/ 1571405 h 2702547"/>
                <a:gd name="connsiteX260" fmla="*/ 1049322 w 1801698"/>
                <a:gd name="connsiteY260" fmla="*/ 1622589 h 2702547"/>
                <a:gd name="connsiteX261" fmla="*/ 1039085 w 1801698"/>
                <a:gd name="connsiteY261" fmla="*/ 1673774 h 2702547"/>
                <a:gd name="connsiteX262" fmla="*/ 1018611 w 1801698"/>
                <a:gd name="connsiteY262" fmla="*/ 1704485 h 2702547"/>
                <a:gd name="connsiteX263" fmla="*/ 1028848 w 1801698"/>
                <a:gd name="connsiteY263" fmla="*/ 1714722 h 2702547"/>
                <a:gd name="connsiteX264" fmla="*/ 998137 w 1801698"/>
                <a:gd name="connsiteY264" fmla="*/ 1724959 h 2702547"/>
                <a:gd name="connsiteX265" fmla="*/ 998137 w 1801698"/>
                <a:gd name="connsiteY265" fmla="*/ 1745432 h 2702547"/>
                <a:gd name="connsiteX266" fmla="*/ 1059559 w 1801698"/>
                <a:gd name="connsiteY266" fmla="*/ 1745432 h 2702547"/>
                <a:gd name="connsiteX267" fmla="*/ 1039085 w 1801698"/>
                <a:gd name="connsiteY267" fmla="*/ 1786380 h 2702547"/>
                <a:gd name="connsiteX268" fmla="*/ 1120980 w 1801698"/>
                <a:gd name="connsiteY268" fmla="*/ 1704485 h 2702547"/>
                <a:gd name="connsiteX269" fmla="*/ 1100506 w 1801698"/>
                <a:gd name="connsiteY269" fmla="*/ 1684011 h 2702547"/>
                <a:gd name="connsiteX270" fmla="*/ 1120980 w 1801698"/>
                <a:gd name="connsiteY270" fmla="*/ 1673774 h 2702547"/>
                <a:gd name="connsiteX271" fmla="*/ 1120980 w 1801698"/>
                <a:gd name="connsiteY271" fmla="*/ 1663537 h 2702547"/>
                <a:gd name="connsiteX272" fmla="*/ 1069796 w 1801698"/>
                <a:gd name="connsiteY272" fmla="*/ 1684011 h 2702547"/>
                <a:gd name="connsiteX273" fmla="*/ 1090269 w 1801698"/>
                <a:gd name="connsiteY273" fmla="*/ 1653300 h 2702547"/>
                <a:gd name="connsiteX274" fmla="*/ 1080032 w 1801698"/>
                <a:gd name="connsiteY274" fmla="*/ 1591879 h 2702547"/>
                <a:gd name="connsiteX275" fmla="*/ 1110743 w 1801698"/>
                <a:gd name="connsiteY275" fmla="*/ 1561168 h 2702547"/>
                <a:gd name="connsiteX276" fmla="*/ 1141454 w 1801698"/>
                <a:gd name="connsiteY276" fmla="*/ 1684011 h 2702547"/>
                <a:gd name="connsiteX277" fmla="*/ 1202876 w 1801698"/>
                <a:gd name="connsiteY277" fmla="*/ 1745432 h 2702547"/>
                <a:gd name="connsiteX278" fmla="*/ 1182402 w 1801698"/>
                <a:gd name="connsiteY278" fmla="*/ 1796617 h 2702547"/>
                <a:gd name="connsiteX279" fmla="*/ 1213112 w 1801698"/>
                <a:gd name="connsiteY279" fmla="*/ 1806854 h 2702547"/>
                <a:gd name="connsiteX280" fmla="*/ 1243823 w 1801698"/>
                <a:gd name="connsiteY280" fmla="*/ 1909223 h 2702547"/>
                <a:gd name="connsiteX281" fmla="*/ 1264297 w 1801698"/>
                <a:gd name="connsiteY281" fmla="*/ 1909223 h 2702547"/>
                <a:gd name="connsiteX282" fmla="*/ 1305245 w 1801698"/>
                <a:gd name="connsiteY282" fmla="*/ 1950171 h 2702547"/>
                <a:gd name="connsiteX283" fmla="*/ 1295008 w 1801698"/>
                <a:gd name="connsiteY283" fmla="*/ 1991119 h 2702547"/>
                <a:gd name="connsiteX284" fmla="*/ 1356429 w 1801698"/>
                <a:gd name="connsiteY284" fmla="*/ 1991119 h 2702547"/>
                <a:gd name="connsiteX285" fmla="*/ 1387140 w 1801698"/>
                <a:gd name="connsiteY285" fmla="*/ 2011592 h 2702547"/>
                <a:gd name="connsiteX286" fmla="*/ 1489509 w 1801698"/>
                <a:gd name="connsiteY286" fmla="*/ 1950171 h 2702547"/>
                <a:gd name="connsiteX287" fmla="*/ 1520220 w 1801698"/>
                <a:gd name="connsiteY287" fmla="*/ 1960408 h 2702547"/>
                <a:gd name="connsiteX288" fmla="*/ 1479272 w 1801698"/>
                <a:gd name="connsiteY288" fmla="*/ 2083251 h 2702547"/>
                <a:gd name="connsiteX289" fmla="*/ 1479272 w 1801698"/>
                <a:gd name="connsiteY289" fmla="*/ 2113962 h 2702547"/>
                <a:gd name="connsiteX290" fmla="*/ 1387140 w 1801698"/>
                <a:gd name="connsiteY290" fmla="*/ 2195857 h 2702547"/>
                <a:gd name="connsiteX291" fmla="*/ 1315482 w 1801698"/>
                <a:gd name="connsiteY291" fmla="*/ 2287990 h 2702547"/>
                <a:gd name="connsiteX292" fmla="*/ 1325719 w 1801698"/>
                <a:gd name="connsiteY292" fmla="*/ 2328937 h 2702547"/>
                <a:gd name="connsiteX293" fmla="*/ 1295008 w 1801698"/>
                <a:gd name="connsiteY293" fmla="*/ 2339174 h 2702547"/>
                <a:gd name="connsiteX294" fmla="*/ 1264297 w 1801698"/>
                <a:gd name="connsiteY294" fmla="*/ 2308464 h 2702547"/>
                <a:gd name="connsiteX295" fmla="*/ 1161928 w 1801698"/>
                <a:gd name="connsiteY295" fmla="*/ 2308464 h 2702547"/>
                <a:gd name="connsiteX296" fmla="*/ 1141454 w 1801698"/>
                <a:gd name="connsiteY296" fmla="*/ 2287990 h 2702547"/>
                <a:gd name="connsiteX297" fmla="*/ 1151691 w 1801698"/>
                <a:gd name="connsiteY297" fmla="*/ 2257279 h 2702547"/>
                <a:gd name="connsiteX298" fmla="*/ 1120980 w 1801698"/>
                <a:gd name="connsiteY298" fmla="*/ 2236805 h 2702547"/>
                <a:gd name="connsiteX299" fmla="*/ 1059559 w 1801698"/>
                <a:gd name="connsiteY299" fmla="*/ 2247042 h 2702547"/>
                <a:gd name="connsiteX300" fmla="*/ 1059559 w 1801698"/>
                <a:gd name="connsiteY300" fmla="*/ 2175384 h 2702547"/>
                <a:gd name="connsiteX301" fmla="*/ 1039085 w 1801698"/>
                <a:gd name="connsiteY301" fmla="*/ 2154909 h 2702547"/>
                <a:gd name="connsiteX302" fmla="*/ 1059559 w 1801698"/>
                <a:gd name="connsiteY302" fmla="*/ 2134436 h 2702547"/>
                <a:gd name="connsiteX303" fmla="*/ 1039085 w 1801698"/>
                <a:gd name="connsiteY303" fmla="*/ 2103725 h 2702547"/>
                <a:gd name="connsiteX304" fmla="*/ 875294 w 1801698"/>
                <a:gd name="connsiteY304" fmla="*/ 2154909 h 2702547"/>
                <a:gd name="connsiteX305" fmla="*/ 854820 w 1801698"/>
                <a:gd name="connsiteY305" fmla="*/ 2216331 h 2702547"/>
                <a:gd name="connsiteX306" fmla="*/ 813872 w 1801698"/>
                <a:gd name="connsiteY306" fmla="*/ 2185620 h 2702547"/>
                <a:gd name="connsiteX307" fmla="*/ 813872 w 1801698"/>
                <a:gd name="connsiteY307" fmla="*/ 2216331 h 2702547"/>
                <a:gd name="connsiteX308" fmla="*/ 793399 w 1801698"/>
                <a:gd name="connsiteY308" fmla="*/ 2226568 h 2702547"/>
                <a:gd name="connsiteX309" fmla="*/ 731977 w 1801698"/>
                <a:gd name="connsiteY309" fmla="*/ 2175384 h 2702547"/>
                <a:gd name="connsiteX310" fmla="*/ 629608 w 1801698"/>
                <a:gd name="connsiteY310" fmla="*/ 2185620 h 2702547"/>
                <a:gd name="connsiteX311" fmla="*/ 578423 w 1801698"/>
                <a:gd name="connsiteY311" fmla="*/ 2154909 h 2702547"/>
                <a:gd name="connsiteX312" fmla="*/ 578423 w 1801698"/>
                <a:gd name="connsiteY312" fmla="*/ 2236805 h 2702547"/>
                <a:gd name="connsiteX313" fmla="*/ 557949 w 1801698"/>
                <a:gd name="connsiteY313" fmla="*/ 2236805 h 2702547"/>
                <a:gd name="connsiteX314" fmla="*/ 537475 w 1801698"/>
                <a:gd name="connsiteY314" fmla="*/ 2298227 h 2702547"/>
                <a:gd name="connsiteX315" fmla="*/ 557949 w 1801698"/>
                <a:gd name="connsiteY315" fmla="*/ 2328937 h 2702547"/>
                <a:gd name="connsiteX316" fmla="*/ 598897 w 1801698"/>
                <a:gd name="connsiteY316" fmla="*/ 2328937 h 2702547"/>
                <a:gd name="connsiteX317" fmla="*/ 588660 w 1801698"/>
                <a:gd name="connsiteY317" fmla="*/ 2369885 h 2702547"/>
                <a:gd name="connsiteX318" fmla="*/ 609134 w 1801698"/>
                <a:gd name="connsiteY318" fmla="*/ 2380122 h 2702547"/>
                <a:gd name="connsiteX319" fmla="*/ 598897 w 1801698"/>
                <a:gd name="connsiteY319" fmla="*/ 2410833 h 2702547"/>
                <a:gd name="connsiteX320" fmla="*/ 588660 w 1801698"/>
                <a:gd name="connsiteY320" fmla="*/ 2400596 h 2702547"/>
                <a:gd name="connsiteX321" fmla="*/ 588660 w 1801698"/>
                <a:gd name="connsiteY321" fmla="*/ 2472254 h 2702547"/>
                <a:gd name="connsiteX322" fmla="*/ 568186 w 1801698"/>
                <a:gd name="connsiteY322" fmla="*/ 2462017 h 2702547"/>
                <a:gd name="connsiteX323" fmla="*/ 547712 w 1801698"/>
                <a:gd name="connsiteY323" fmla="*/ 2502965 h 2702547"/>
                <a:gd name="connsiteX324" fmla="*/ 588660 w 1801698"/>
                <a:gd name="connsiteY324" fmla="*/ 2533676 h 2702547"/>
                <a:gd name="connsiteX325" fmla="*/ 609134 w 1801698"/>
                <a:gd name="connsiteY325" fmla="*/ 2472254 h 2702547"/>
                <a:gd name="connsiteX326" fmla="*/ 619371 w 1801698"/>
                <a:gd name="connsiteY326" fmla="*/ 2472254 h 2702547"/>
                <a:gd name="connsiteX327" fmla="*/ 609134 w 1801698"/>
                <a:gd name="connsiteY327" fmla="*/ 2492728 h 2702547"/>
                <a:gd name="connsiteX328" fmla="*/ 629608 w 1801698"/>
                <a:gd name="connsiteY328" fmla="*/ 2482491 h 2702547"/>
                <a:gd name="connsiteX329" fmla="*/ 650082 w 1801698"/>
                <a:gd name="connsiteY329" fmla="*/ 2533676 h 2702547"/>
                <a:gd name="connsiteX330" fmla="*/ 619371 w 1801698"/>
                <a:gd name="connsiteY330" fmla="*/ 2564387 h 2702547"/>
                <a:gd name="connsiteX331" fmla="*/ 660319 w 1801698"/>
                <a:gd name="connsiteY331" fmla="*/ 2584860 h 2702547"/>
                <a:gd name="connsiteX332" fmla="*/ 578423 w 1801698"/>
                <a:gd name="connsiteY332" fmla="*/ 2615571 h 2702547"/>
                <a:gd name="connsiteX333" fmla="*/ 557949 w 1801698"/>
                <a:gd name="connsiteY333" fmla="*/ 2646282 h 2702547"/>
                <a:gd name="connsiteX334" fmla="*/ 517002 w 1801698"/>
                <a:gd name="connsiteY334" fmla="*/ 2615571 h 2702547"/>
                <a:gd name="connsiteX335" fmla="*/ 486291 w 1801698"/>
                <a:gd name="connsiteY335" fmla="*/ 2636045 h 2702547"/>
                <a:gd name="connsiteX336" fmla="*/ 486291 w 1801698"/>
                <a:gd name="connsiteY336" fmla="*/ 2656519 h 2702547"/>
                <a:gd name="connsiteX337" fmla="*/ 332737 w 1801698"/>
                <a:gd name="connsiteY337" fmla="*/ 2697467 h 2702547"/>
                <a:gd name="connsiteX338" fmla="*/ 342974 w 1801698"/>
                <a:gd name="connsiteY338" fmla="*/ 2656519 h 2702547"/>
                <a:gd name="connsiteX339" fmla="*/ 353211 w 1801698"/>
                <a:gd name="connsiteY339" fmla="*/ 2595097 h 2702547"/>
                <a:gd name="connsiteX340" fmla="*/ 394159 w 1801698"/>
                <a:gd name="connsiteY340" fmla="*/ 2523439 h 2702547"/>
                <a:gd name="connsiteX341" fmla="*/ 394159 w 1801698"/>
                <a:gd name="connsiteY341" fmla="*/ 2502965 h 2702547"/>
                <a:gd name="connsiteX342" fmla="*/ 250842 w 1801698"/>
                <a:gd name="connsiteY342" fmla="*/ 2431307 h 2702547"/>
                <a:gd name="connsiteX343" fmla="*/ 230368 w 1801698"/>
                <a:gd name="connsiteY343" fmla="*/ 2380122 h 2702547"/>
                <a:gd name="connsiteX344" fmla="*/ 240605 w 1801698"/>
                <a:gd name="connsiteY344" fmla="*/ 2328937 h 2702547"/>
                <a:gd name="connsiteX345" fmla="*/ 189420 w 1801698"/>
                <a:gd name="connsiteY345" fmla="*/ 2339174 h 2702547"/>
                <a:gd name="connsiteX346" fmla="*/ 138235 w 1801698"/>
                <a:gd name="connsiteY346" fmla="*/ 2318700 h 2702547"/>
                <a:gd name="connsiteX347" fmla="*/ 138235 w 1801698"/>
                <a:gd name="connsiteY347" fmla="*/ 2257279 h 2702547"/>
                <a:gd name="connsiteX348" fmla="*/ 87051 w 1801698"/>
                <a:gd name="connsiteY348" fmla="*/ 2267516 h 2702547"/>
                <a:gd name="connsiteX349" fmla="*/ 76814 w 1801698"/>
                <a:gd name="connsiteY349" fmla="*/ 2185620 h 2702547"/>
                <a:gd name="connsiteX350" fmla="*/ 97288 w 1801698"/>
                <a:gd name="connsiteY350" fmla="*/ 2154909 h 2702547"/>
                <a:gd name="connsiteX351" fmla="*/ 127999 w 1801698"/>
                <a:gd name="connsiteY351" fmla="*/ 2195857 h 2702547"/>
                <a:gd name="connsiteX352" fmla="*/ 168946 w 1801698"/>
                <a:gd name="connsiteY352" fmla="*/ 2175384 h 2702547"/>
                <a:gd name="connsiteX353" fmla="*/ 179183 w 1801698"/>
                <a:gd name="connsiteY353" fmla="*/ 2185620 h 2702547"/>
                <a:gd name="connsiteX354" fmla="*/ 189420 w 1801698"/>
                <a:gd name="connsiteY354" fmla="*/ 2165146 h 2702547"/>
                <a:gd name="connsiteX355" fmla="*/ 179183 w 1801698"/>
                <a:gd name="connsiteY355" fmla="*/ 2165146 h 2702547"/>
                <a:gd name="connsiteX356" fmla="*/ 230368 w 1801698"/>
                <a:gd name="connsiteY356" fmla="*/ 2124199 h 2702547"/>
                <a:gd name="connsiteX357" fmla="*/ 240605 w 1801698"/>
                <a:gd name="connsiteY357" fmla="*/ 2083251 h 2702547"/>
                <a:gd name="connsiteX358" fmla="*/ 261079 w 1801698"/>
                <a:gd name="connsiteY358" fmla="*/ 2083251 h 2702547"/>
                <a:gd name="connsiteX359" fmla="*/ 261079 w 1801698"/>
                <a:gd name="connsiteY359" fmla="*/ 2052540 h 2702547"/>
                <a:gd name="connsiteX360" fmla="*/ 302026 w 1801698"/>
                <a:gd name="connsiteY360" fmla="*/ 2021829 h 2702547"/>
                <a:gd name="connsiteX361" fmla="*/ 281552 w 1801698"/>
                <a:gd name="connsiteY361" fmla="*/ 2001355 h 2702547"/>
                <a:gd name="connsiteX362" fmla="*/ 322500 w 1801698"/>
                <a:gd name="connsiteY362" fmla="*/ 1960408 h 2702547"/>
                <a:gd name="connsiteX363" fmla="*/ 291789 w 1801698"/>
                <a:gd name="connsiteY363" fmla="*/ 1939934 h 2702547"/>
                <a:gd name="connsiteX364" fmla="*/ 291789 w 1801698"/>
                <a:gd name="connsiteY364" fmla="*/ 1898986 h 2702547"/>
                <a:gd name="connsiteX365" fmla="*/ 342974 w 1801698"/>
                <a:gd name="connsiteY365" fmla="*/ 1868276 h 2702547"/>
                <a:gd name="connsiteX366" fmla="*/ 353211 w 1801698"/>
                <a:gd name="connsiteY366" fmla="*/ 1827328 h 2702547"/>
                <a:gd name="connsiteX367" fmla="*/ 271315 w 1801698"/>
                <a:gd name="connsiteY367" fmla="*/ 1858039 h 2702547"/>
                <a:gd name="connsiteX368" fmla="*/ 250842 w 1801698"/>
                <a:gd name="connsiteY368" fmla="*/ 1898986 h 2702547"/>
                <a:gd name="connsiteX369" fmla="*/ 168946 w 1801698"/>
                <a:gd name="connsiteY369" fmla="*/ 1827328 h 2702547"/>
                <a:gd name="connsiteX370" fmla="*/ 46103 w 1801698"/>
                <a:gd name="connsiteY370" fmla="*/ 1765906 h 2702547"/>
                <a:gd name="connsiteX371" fmla="*/ 5156 w 1801698"/>
                <a:gd name="connsiteY371" fmla="*/ 1694248 h 2702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</a:cxnLst>
              <a:rect l="l" t="t" r="r" b="b"/>
              <a:pathLst>
                <a:path w="1801698" h="2702547">
                  <a:moveTo>
                    <a:pt x="1018611" y="1530457"/>
                  </a:moveTo>
                  <a:lnTo>
                    <a:pt x="1018611" y="1540694"/>
                  </a:lnTo>
                  <a:lnTo>
                    <a:pt x="1028848" y="1540694"/>
                  </a:lnTo>
                  <a:lnTo>
                    <a:pt x="1028848" y="1530457"/>
                  </a:lnTo>
                  <a:lnTo>
                    <a:pt x="1018611" y="1530457"/>
                  </a:lnTo>
                  <a:moveTo>
                    <a:pt x="557949" y="1806854"/>
                  </a:moveTo>
                  <a:lnTo>
                    <a:pt x="568186" y="1847802"/>
                  </a:lnTo>
                  <a:lnTo>
                    <a:pt x="609134" y="1847802"/>
                  </a:lnTo>
                  <a:lnTo>
                    <a:pt x="619371" y="1919460"/>
                  </a:lnTo>
                  <a:lnTo>
                    <a:pt x="650082" y="1939934"/>
                  </a:lnTo>
                  <a:lnTo>
                    <a:pt x="639845" y="1960408"/>
                  </a:lnTo>
                  <a:lnTo>
                    <a:pt x="609134" y="1950171"/>
                  </a:lnTo>
                  <a:lnTo>
                    <a:pt x="598897" y="2021829"/>
                  </a:lnTo>
                  <a:lnTo>
                    <a:pt x="650082" y="2011592"/>
                  </a:lnTo>
                  <a:lnTo>
                    <a:pt x="670555" y="1970645"/>
                  </a:lnTo>
                  <a:lnTo>
                    <a:pt x="680792" y="1970645"/>
                  </a:lnTo>
                  <a:lnTo>
                    <a:pt x="680792" y="1939934"/>
                  </a:lnTo>
                  <a:lnTo>
                    <a:pt x="660319" y="1888749"/>
                  </a:lnTo>
                  <a:lnTo>
                    <a:pt x="629608" y="1909223"/>
                  </a:lnTo>
                  <a:lnTo>
                    <a:pt x="609134" y="1878512"/>
                  </a:lnTo>
                  <a:lnTo>
                    <a:pt x="650082" y="1868276"/>
                  </a:lnTo>
                  <a:lnTo>
                    <a:pt x="670555" y="1837565"/>
                  </a:lnTo>
                  <a:lnTo>
                    <a:pt x="660319" y="1765906"/>
                  </a:lnTo>
                  <a:lnTo>
                    <a:pt x="670555" y="1735196"/>
                  </a:lnTo>
                  <a:lnTo>
                    <a:pt x="762688" y="1704485"/>
                  </a:lnTo>
                  <a:lnTo>
                    <a:pt x="803635" y="1581642"/>
                  </a:lnTo>
                  <a:lnTo>
                    <a:pt x="762688" y="1581642"/>
                  </a:lnTo>
                  <a:lnTo>
                    <a:pt x="752451" y="1643063"/>
                  </a:lnTo>
                  <a:lnTo>
                    <a:pt x="670555" y="1653300"/>
                  </a:lnTo>
                  <a:lnTo>
                    <a:pt x="639845" y="1684011"/>
                  </a:lnTo>
                  <a:lnTo>
                    <a:pt x="660319" y="1684011"/>
                  </a:lnTo>
                  <a:lnTo>
                    <a:pt x="660319" y="1735196"/>
                  </a:lnTo>
                  <a:lnTo>
                    <a:pt x="598897" y="1776143"/>
                  </a:lnTo>
                  <a:lnTo>
                    <a:pt x="557949" y="1786380"/>
                  </a:lnTo>
                  <a:lnTo>
                    <a:pt x="557949" y="1806854"/>
                  </a:lnTo>
                  <a:moveTo>
                    <a:pt x="312263" y="1612352"/>
                  </a:moveTo>
                  <a:lnTo>
                    <a:pt x="322500" y="1632826"/>
                  </a:lnTo>
                  <a:lnTo>
                    <a:pt x="373685" y="1602116"/>
                  </a:lnTo>
                  <a:lnTo>
                    <a:pt x="394159" y="1612352"/>
                  </a:lnTo>
                  <a:lnTo>
                    <a:pt x="465817" y="1540694"/>
                  </a:lnTo>
                  <a:lnTo>
                    <a:pt x="517002" y="1561168"/>
                  </a:lnTo>
                  <a:lnTo>
                    <a:pt x="578423" y="1540694"/>
                  </a:lnTo>
                  <a:lnTo>
                    <a:pt x="609134" y="1591879"/>
                  </a:lnTo>
                  <a:lnTo>
                    <a:pt x="609134" y="1571405"/>
                  </a:lnTo>
                  <a:lnTo>
                    <a:pt x="619371" y="1561168"/>
                  </a:lnTo>
                  <a:lnTo>
                    <a:pt x="588660" y="1530457"/>
                  </a:lnTo>
                  <a:lnTo>
                    <a:pt x="598897" y="1499746"/>
                  </a:lnTo>
                  <a:lnTo>
                    <a:pt x="619371" y="1540694"/>
                  </a:lnTo>
                  <a:lnTo>
                    <a:pt x="680792" y="1520220"/>
                  </a:lnTo>
                  <a:lnTo>
                    <a:pt x="670555" y="1530457"/>
                  </a:lnTo>
                  <a:lnTo>
                    <a:pt x="721740" y="1489509"/>
                  </a:lnTo>
                  <a:lnTo>
                    <a:pt x="691029" y="1479272"/>
                  </a:lnTo>
                  <a:lnTo>
                    <a:pt x="731977" y="1469036"/>
                  </a:lnTo>
                  <a:lnTo>
                    <a:pt x="803635" y="1376903"/>
                  </a:lnTo>
                  <a:lnTo>
                    <a:pt x="752451" y="1335956"/>
                  </a:lnTo>
                  <a:lnTo>
                    <a:pt x="711503" y="1376903"/>
                  </a:lnTo>
                  <a:lnTo>
                    <a:pt x="680792" y="1346192"/>
                  </a:lnTo>
                  <a:lnTo>
                    <a:pt x="670555" y="1397377"/>
                  </a:lnTo>
                  <a:lnTo>
                    <a:pt x="670555" y="1407614"/>
                  </a:lnTo>
                  <a:lnTo>
                    <a:pt x="639845" y="1438325"/>
                  </a:lnTo>
                  <a:lnTo>
                    <a:pt x="578423" y="1417851"/>
                  </a:lnTo>
                  <a:lnTo>
                    <a:pt x="619371" y="1376903"/>
                  </a:lnTo>
                  <a:lnTo>
                    <a:pt x="629608" y="1387140"/>
                  </a:lnTo>
                  <a:lnTo>
                    <a:pt x="619371" y="1397377"/>
                  </a:lnTo>
                  <a:lnTo>
                    <a:pt x="639845" y="1397377"/>
                  </a:lnTo>
                  <a:lnTo>
                    <a:pt x="629608" y="1366666"/>
                  </a:lnTo>
                  <a:lnTo>
                    <a:pt x="639845" y="1366666"/>
                  </a:lnTo>
                  <a:lnTo>
                    <a:pt x="639845" y="1335956"/>
                  </a:lnTo>
                  <a:lnTo>
                    <a:pt x="721740" y="1305245"/>
                  </a:lnTo>
                  <a:lnTo>
                    <a:pt x="711503" y="1243823"/>
                  </a:lnTo>
                  <a:lnTo>
                    <a:pt x="691029" y="1243823"/>
                  </a:lnTo>
                  <a:lnTo>
                    <a:pt x="629608" y="1254060"/>
                  </a:lnTo>
                  <a:lnTo>
                    <a:pt x="568186" y="1295008"/>
                  </a:lnTo>
                  <a:lnTo>
                    <a:pt x="568186" y="1264297"/>
                  </a:lnTo>
                  <a:lnTo>
                    <a:pt x="547712" y="1233586"/>
                  </a:lnTo>
                  <a:lnTo>
                    <a:pt x="568186" y="1223349"/>
                  </a:lnTo>
                  <a:lnTo>
                    <a:pt x="547712" y="1202876"/>
                  </a:lnTo>
                  <a:lnTo>
                    <a:pt x="527239" y="1233586"/>
                  </a:lnTo>
                  <a:lnTo>
                    <a:pt x="527239" y="1284771"/>
                  </a:lnTo>
                  <a:lnTo>
                    <a:pt x="506765" y="1295008"/>
                  </a:lnTo>
                  <a:lnTo>
                    <a:pt x="527239" y="1315482"/>
                  </a:lnTo>
                  <a:lnTo>
                    <a:pt x="578423" y="1305245"/>
                  </a:lnTo>
                  <a:lnTo>
                    <a:pt x="547712" y="1387140"/>
                  </a:lnTo>
                  <a:lnTo>
                    <a:pt x="527239" y="1387140"/>
                  </a:lnTo>
                  <a:lnTo>
                    <a:pt x="527239" y="1417851"/>
                  </a:lnTo>
                  <a:lnTo>
                    <a:pt x="476054" y="1417851"/>
                  </a:lnTo>
                  <a:lnTo>
                    <a:pt x="455580" y="1479272"/>
                  </a:lnTo>
                  <a:lnTo>
                    <a:pt x="435106" y="1458799"/>
                  </a:lnTo>
                  <a:lnTo>
                    <a:pt x="445343" y="1479272"/>
                  </a:lnTo>
                  <a:lnTo>
                    <a:pt x="424869" y="1499746"/>
                  </a:lnTo>
                  <a:lnTo>
                    <a:pt x="445343" y="1499746"/>
                  </a:lnTo>
                  <a:lnTo>
                    <a:pt x="424869" y="1540694"/>
                  </a:lnTo>
                  <a:lnTo>
                    <a:pt x="424869" y="1561168"/>
                  </a:lnTo>
                  <a:lnTo>
                    <a:pt x="404395" y="1581642"/>
                  </a:lnTo>
                  <a:lnTo>
                    <a:pt x="342974" y="1561168"/>
                  </a:lnTo>
                  <a:lnTo>
                    <a:pt x="312263" y="1612352"/>
                  </a:lnTo>
                  <a:moveTo>
                    <a:pt x="5156" y="1694248"/>
                  </a:moveTo>
                  <a:lnTo>
                    <a:pt x="66577" y="1684011"/>
                  </a:lnTo>
                  <a:lnTo>
                    <a:pt x="56340" y="1663537"/>
                  </a:lnTo>
                  <a:lnTo>
                    <a:pt x="76814" y="1643063"/>
                  </a:lnTo>
                  <a:lnTo>
                    <a:pt x="66577" y="1612352"/>
                  </a:lnTo>
                  <a:lnTo>
                    <a:pt x="158709" y="1571405"/>
                  </a:lnTo>
                  <a:lnTo>
                    <a:pt x="158709" y="1530457"/>
                  </a:lnTo>
                  <a:lnTo>
                    <a:pt x="220131" y="1540694"/>
                  </a:lnTo>
                  <a:lnTo>
                    <a:pt x="240605" y="1499746"/>
                  </a:lnTo>
                  <a:lnTo>
                    <a:pt x="322500" y="1509983"/>
                  </a:lnTo>
                  <a:lnTo>
                    <a:pt x="424869" y="1438325"/>
                  </a:lnTo>
                  <a:lnTo>
                    <a:pt x="435106" y="1387140"/>
                  </a:lnTo>
                  <a:lnTo>
                    <a:pt x="424869" y="1376903"/>
                  </a:lnTo>
                  <a:lnTo>
                    <a:pt x="465817" y="1335956"/>
                  </a:lnTo>
                  <a:lnTo>
                    <a:pt x="435106" y="1335956"/>
                  </a:lnTo>
                  <a:lnTo>
                    <a:pt x="414632" y="1315482"/>
                  </a:lnTo>
                  <a:lnTo>
                    <a:pt x="476054" y="1295008"/>
                  </a:lnTo>
                  <a:lnTo>
                    <a:pt x="435106" y="1264297"/>
                  </a:lnTo>
                  <a:lnTo>
                    <a:pt x="435106" y="1233586"/>
                  </a:lnTo>
                  <a:lnTo>
                    <a:pt x="445343" y="1223349"/>
                  </a:lnTo>
                  <a:lnTo>
                    <a:pt x="445343" y="1202876"/>
                  </a:lnTo>
                  <a:lnTo>
                    <a:pt x="486291" y="1182402"/>
                  </a:lnTo>
                  <a:lnTo>
                    <a:pt x="465817" y="1161928"/>
                  </a:lnTo>
                  <a:lnTo>
                    <a:pt x="486291" y="1141454"/>
                  </a:lnTo>
                  <a:lnTo>
                    <a:pt x="476054" y="1100506"/>
                  </a:lnTo>
                  <a:lnTo>
                    <a:pt x="486291" y="1090269"/>
                  </a:lnTo>
                  <a:lnTo>
                    <a:pt x="455580" y="1090269"/>
                  </a:lnTo>
                  <a:lnTo>
                    <a:pt x="455580" y="1028848"/>
                  </a:lnTo>
                  <a:lnTo>
                    <a:pt x="517002" y="998137"/>
                  </a:lnTo>
                  <a:lnTo>
                    <a:pt x="517002" y="1008374"/>
                  </a:lnTo>
                  <a:lnTo>
                    <a:pt x="547712" y="1018611"/>
                  </a:lnTo>
                  <a:lnTo>
                    <a:pt x="547712" y="998137"/>
                  </a:lnTo>
                  <a:lnTo>
                    <a:pt x="598897" y="977663"/>
                  </a:lnTo>
                  <a:lnTo>
                    <a:pt x="598897" y="885531"/>
                  </a:lnTo>
                  <a:lnTo>
                    <a:pt x="619371" y="854820"/>
                  </a:lnTo>
                  <a:lnTo>
                    <a:pt x="772925" y="783162"/>
                  </a:lnTo>
                  <a:lnTo>
                    <a:pt x="772925" y="752451"/>
                  </a:lnTo>
                  <a:lnTo>
                    <a:pt x="803635" y="742214"/>
                  </a:lnTo>
                  <a:lnTo>
                    <a:pt x="813872" y="711503"/>
                  </a:lnTo>
                  <a:lnTo>
                    <a:pt x="803635" y="680792"/>
                  </a:lnTo>
                  <a:lnTo>
                    <a:pt x="834346" y="680792"/>
                  </a:lnTo>
                  <a:lnTo>
                    <a:pt x="844583" y="650082"/>
                  </a:lnTo>
                  <a:lnTo>
                    <a:pt x="875294" y="629608"/>
                  </a:lnTo>
                  <a:lnTo>
                    <a:pt x="865057" y="619371"/>
                  </a:lnTo>
                  <a:lnTo>
                    <a:pt x="885531" y="629608"/>
                  </a:lnTo>
                  <a:lnTo>
                    <a:pt x="906005" y="598897"/>
                  </a:lnTo>
                  <a:lnTo>
                    <a:pt x="916242" y="547712"/>
                  </a:lnTo>
                  <a:lnTo>
                    <a:pt x="906005" y="537476"/>
                  </a:lnTo>
                  <a:lnTo>
                    <a:pt x="916242" y="547712"/>
                  </a:lnTo>
                  <a:lnTo>
                    <a:pt x="916242" y="496528"/>
                  </a:lnTo>
                  <a:lnTo>
                    <a:pt x="895768" y="506765"/>
                  </a:lnTo>
                  <a:lnTo>
                    <a:pt x="916242" y="486291"/>
                  </a:lnTo>
                  <a:lnTo>
                    <a:pt x="885531" y="435106"/>
                  </a:lnTo>
                  <a:lnTo>
                    <a:pt x="834346" y="476054"/>
                  </a:lnTo>
                  <a:lnTo>
                    <a:pt x="854820" y="445343"/>
                  </a:lnTo>
                  <a:lnTo>
                    <a:pt x="854820" y="435106"/>
                  </a:lnTo>
                  <a:lnTo>
                    <a:pt x="875294" y="435106"/>
                  </a:lnTo>
                  <a:lnTo>
                    <a:pt x="865057" y="414632"/>
                  </a:lnTo>
                  <a:lnTo>
                    <a:pt x="875294" y="424869"/>
                  </a:lnTo>
                  <a:lnTo>
                    <a:pt x="885531" y="404396"/>
                  </a:lnTo>
                  <a:lnTo>
                    <a:pt x="865057" y="394159"/>
                  </a:lnTo>
                  <a:lnTo>
                    <a:pt x="854820" y="363448"/>
                  </a:lnTo>
                  <a:lnTo>
                    <a:pt x="844583" y="373685"/>
                  </a:lnTo>
                  <a:lnTo>
                    <a:pt x="854820" y="363448"/>
                  </a:lnTo>
                  <a:lnTo>
                    <a:pt x="885531" y="394159"/>
                  </a:lnTo>
                  <a:lnTo>
                    <a:pt x="875294" y="332737"/>
                  </a:lnTo>
                  <a:lnTo>
                    <a:pt x="916242" y="322500"/>
                  </a:lnTo>
                  <a:lnTo>
                    <a:pt x="926479" y="302026"/>
                  </a:lnTo>
                  <a:lnTo>
                    <a:pt x="916242" y="230368"/>
                  </a:lnTo>
                  <a:lnTo>
                    <a:pt x="957189" y="220131"/>
                  </a:lnTo>
                  <a:lnTo>
                    <a:pt x="967426" y="168946"/>
                  </a:lnTo>
                  <a:lnTo>
                    <a:pt x="977663" y="117762"/>
                  </a:lnTo>
                  <a:lnTo>
                    <a:pt x="1018611" y="107525"/>
                  </a:lnTo>
                  <a:lnTo>
                    <a:pt x="1080032" y="148472"/>
                  </a:lnTo>
                  <a:lnTo>
                    <a:pt x="1213112" y="148472"/>
                  </a:lnTo>
                  <a:lnTo>
                    <a:pt x="1223349" y="117762"/>
                  </a:lnTo>
                  <a:lnTo>
                    <a:pt x="1254060" y="127999"/>
                  </a:lnTo>
                  <a:lnTo>
                    <a:pt x="1264297" y="97288"/>
                  </a:lnTo>
                  <a:lnTo>
                    <a:pt x="1305245" y="107525"/>
                  </a:lnTo>
                  <a:lnTo>
                    <a:pt x="1366666" y="15392"/>
                  </a:lnTo>
                  <a:lnTo>
                    <a:pt x="1387140" y="25629"/>
                  </a:lnTo>
                  <a:lnTo>
                    <a:pt x="1387140" y="46103"/>
                  </a:lnTo>
                  <a:lnTo>
                    <a:pt x="1438325" y="46103"/>
                  </a:lnTo>
                  <a:lnTo>
                    <a:pt x="1479272" y="5156"/>
                  </a:lnTo>
                  <a:lnTo>
                    <a:pt x="1561168" y="15392"/>
                  </a:lnTo>
                  <a:lnTo>
                    <a:pt x="1591879" y="35866"/>
                  </a:lnTo>
                  <a:lnTo>
                    <a:pt x="1591879" y="66577"/>
                  </a:lnTo>
                  <a:lnTo>
                    <a:pt x="1663537" y="107525"/>
                  </a:lnTo>
                  <a:lnTo>
                    <a:pt x="1663537" y="148472"/>
                  </a:lnTo>
                  <a:lnTo>
                    <a:pt x="1622589" y="199657"/>
                  </a:lnTo>
                  <a:lnTo>
                    <a:pt x="1612352" y="230368"/>
                  </a:lnTo>
                  <a:lnTo>
                    <a:pt x="1643063" y="261079"/>
                  </a:lnTo>
                  <a:lnTo>
                    <a:pt x="1612352" y="312263"/>
                  </a:lnTo>
                  <a:lnTo>
                    <a:pt x="1643063" y="332737"/>
                  </a:lnTo>
                  <a:lnTo>
                    <a:pt x="1684011" y="291789"/>
                  </a:lnTo>
                  <a:lnTo>
                    <a:pt x="1796617" y="261079"/>
                  </a:lnTo>
                  <a:lnTo>
                    <a:pt x="1776143" y="312263"/>
                  </a:lnTo>
                  <a:lnTo>
                    <a:pt x="1755669" y="332737"/>
                  </a:lnTo>
                  <a:lnTo>
                    <a:pt x="1765906" y="373685"/>
                  </a:lnTo>
                  <a:lnTo>
                    <a:pt x="1745432" y="404396"/>
                  </a:lnTo>
                  <a:lnTo>
                    <a:pt x="1755669" y="445343"/>
                  </a:lnTo>
                  <a:lnTo>
                    <a:pt x="1735195" y="476054"/>
                  </a:lnTo>
                  <a:lnTo>
                    <a:pt x="1735195" y="537476"/>
                  </a:lnTo>
                  <a:lnTo>
                    <a:pt x="1694248" y="568186"/>
                  </a:lnTo>
                  <a:lnTo>
                    <a:pt x="1714722" y="598897"/>
                  </a:lnTo>
                  <a:lnTo>
                    <a:pt x="1694248" y="619371"/>
                  </a:lnTo>
                  <a:lnTo>
                    <a:pt x="1571405" y="660319"/>
                  </a:lnTo>
                  <a:lnTo>
                    <a:pt x="1591879" y="701266"/>
                  </a:lnTo>
                  <a:lnTo>
                    <a:pt x="1653300" y="711503"/>
                  </a:lnTo>
                  <a:lnTo>
                    <a:pt x="1632826" y="731977"/>
                  </a:lnTo>
                  <a:lnTo>
                    <a:pt x="1643063" y="772925"/>
                  </a:lnTo>
                  <a:lnTo>
                    <a:pt x="1622589" y="772925"/>
                  </a:lnTo>
                  <a:lnTo>
                    <a:pt x="1632826" y="834346"/>
                  </a:lnTo>
                  <a:lnTo>
                    <a:pt x="1612352" y="834346"/>
                  </a:lnTo>
                  <a:lnTo>
                    <a:pt x="1622589" y="865057"/>
                  </a:lnTo>
                  <a:lnTo>
                    <a:pt x="1591879" y="916242"/>
                  </a:lnTo>
                  <a:lnTo>
                    <a:pt x="1571405" y="916242"/>
                  </a:lnTo>
                  <a:lnTo>
                    <a:pt x="1571405" y="885531"/>
                  </a:lnTo>
                  <a:lnTo>
                    <a:pt x="1550931" y="885531"/>
                  </a:lnTo>
                  <a:lnTo>
                    <a:pt x="1469035" y="906005"/>
                  </a:lnTo>
                  <a:lnTo>
                    <a:pt x="1458799" y="946952"/>
                  </a:lnTo>
                  <a:lnTo>
                    <a:pt x="1469035" y="977663"/>
                  </a:lnTo>
                  <a:lnTo>
                    <a:pt x="1458799" y="1059559"/>
                  </a:lnTo>
                  <a:lnTo>
                    <a:pt x="1397377" y="1141454"/>
                  </a:lnTo>
                  <a:lnTo>
                    <a:pt x="1397377" y="1182402"/>
                  </a:lnTo>
                  <a:lnTo>
                    <a:pt x="1376903" y="1192639"/>
                  </a:lnTo>
                  <a:lnTo>
                    <a:pt x="1387140" y="1243823"/>
                  </a:lnTo>
                  <a:lnTo>
                    <a:pt x="1366666" y="1254060"/>
                  </a:lnTo>
                  <a:lnTo>
                    <a:pt x="1356429" y="1295008"/>
                  </a:lnTo>
                  <a:lnTo>
                    <a:pt x="1325719" y="1264297"/>
                  </a:lnTo>
                  <a:lnTo>
                    <a:pt x="1274534" y="1274534"/>
                  </a:lnTo>
                  <a:lnTo>
                    <a:pt x="1274534" y="1315482"/>
                  </a:lnTo>
                  <a:lnTo>
                    <a:pt x="1182402" y="1479272"/>
                  </a:lnTo>
                  <a:lnTo>
                    <a:pt x="1172165" y="1530457"/>
                  </a:lnTo>
                  <a:lnTo>
                    <a:pt x="1110743" y="1509983"/>
                  </a:lnTo>
                  <a:lnTo>
                    <a:pt x="1069796" y="1530457"/>
                  </a:lnTo>
                  <a:lnTo>
                    <a:pt x="1039085" y="1499746"/>
                  </a:lnTo>
                  <a:lnTo>
                    <a:pt x="1049322" y="1550931"/>
                  </a:lnTo>
                  <a:lnTo>
                    <a:pt x="1018611" y="1540694"/>
                  </a:lnTo>
                  <a:lnTo>
                    <a:pt x="1018611" y="1550931"/>
                  </a:lnTo>
                  <a:lnTo>
                    <a:pt x="1039085" y="1571405"/>
                  </a:lnTo>
                  <a:lnTo>
                    <a:pt x="1018611" y="1581642"/>
                  </a:lnTo>
                  <a:lnTo>
                    <a:pt x="998137" y="1550931"/>
                  </a:lnTo>
                  <a:lnTo>
                    <a:pt x="998137" y="1530457"/>
                  </a:lnTo>
                  <a:lnTo>
                    <a:pt x="1008374" y="1520220"/>
                  </a:lnTo>
                  <a:lnTo>
                    <a:pt x="1018611" y="1530457"/>
                  </a:lnTo>
                  <a:lnTo>
                    <a:pt x="1008374" y="1499746"/>
                  </a:lnTo>
                  <a:lnTo>
                    <a:pt x="998137" y="1499746"/>
                  </a:lnTo>
                  <a:lnTo>
                    <a:pt x="1008374" y="1520220"/>
                  </a:lnTo>
                  <a:lnTo>
                    <a:pt x="967426" y="1540694"/>
                  </a:lnTo>
                  <a:lnTo>
                    <a:pt x="946952" y="1520220"/>
                  </a:lnTo>
                  <a:lnTo>
                    <a:pt x="957189" y="1489509"/>
                  </a:lnTo>
                  <a:lnTo>
                    <a:pt x="946952" y="1509983"/>
                  </a:lnTo>
                  <a:lnTo>
                    <a:pt x="926479" y="1509983"/>
                  </a:lnTo>
                  <a:lnTo>
                    <a:pt x="936715" y="1458799"/>
                  </a:lnTo>
                  <a:lnTo>
                    <a:pt x="895768" y="1458799"/>
                  </a:lnTo>
                  <a:lnTo>
                    <a:pt x="885531" y="1469036"/>
                  </a:lnTo>
                  <a:lnTo>
                    <a:pt x="885531" y="1499746"/>
                  </a:lnTo>
                  <a:lnTo>
                    <a:pt x="957189" y="1540694"/>
                  </a:lnTo>
                  <a:lnTo>
                    <a:pt x="957189" y="1550931"/>
                  </a:lnTo>
                  <a:lnTo>
                    <a:pt x="946952" y="1550931"/>
                  </a:lnTo>
                  <a:lnTo>
                    <a:pt x="936715" y="1561168"/>
                  </a:lnTo>
                  <a:lnTo>
                    <a:pt x="946952" y="1581642"/>
                  </a:lnTo>
                  <a:lnTo>
                    <a:pt x="977663" y="1571405"/>
                  </a:lnTo>
                  <a:lnTo>
                    <a:pt x="1049322" y="1622589"/>
                  </a:lnTo>
                  <a:lnTo>
                    <a:pt x="1039085" y="1673774"/>
                  </a:lnTo>
                  <a:lnTo>
                    <a:pt x="1018611" y="1704485"/>
                  </a:lnTo>
                  <a:lnTo>
                    <a:pt x="1028848" y="1714722"/>
                  </a:lnTo>
                  <a:lnTo>
                    <a:pt x="998137" y="1724959"/>
                  </a:lnTo>
                  <a:lnTo>
                    <a:pt x="998137" y="1745432"/>
                  </a:lnTo>
                  <a:lnTo>
                    <a:pt x="1059559" y="1745432"/>
                  </a:lnTo>
                  <a:lnTo>
                    <a:pt x="1039085" y="1786380"/>
                  </a:lnTo>
                  <a:lnTo>
                    <a:pt x="1120980" y="1704485"/>
                  </a:lnTo>
                  <a:lnTo>
                    <a:pt x="1100506" y="1684011"/>
                  </a:lnTo>
                  <a:lnTo>
                    <a:pt x="1120980" y="1673774"/>
                  </a:lnTo>
                  <a:lnTo>
                    <a:pt x="1120980" y="1663537"/>
                  </a:lnTo>
                  <a:lnTo>
                    <a:pt x="1069796" y="1684011"/>
                  </a:lnTo>
                  <a:lnTo>
                    <a:pt x="1090269" y="1653300"/>
                  </a:lnTo>
                  <a:lnTo>
                    <a:pt x="1080032" y="1591879"/>
                  </a:lnTo>
                  <a:lnTo>
                    <a:pt x="1110743" y="1561168"/>
                  </a:lnTo>
                  <a:lnTo>
                    <a:pt x="1141454" y="1684011"/>
                  </a:lnTo>
                  <a:lnTo>
                    <a:pt x="1202876" y="1745432"/>
                  </a:lnTo>
                  <a:lnTo>
                    <a:pt x="1182402" y="1796617"/>
                  </a:lnTo>
                  <a:lnTo>
                    <a:pt x="1213112" y="1806854"/>
                  </a:lnTo>
                  <a:lnTo>
                    <a:pt x="1243823" y="1909223"/>
                  </a:lnTo>
                  <a:lnTo>
                    <a:pt x="1264297" y="1909223"/>
                  </a:lnTo>
                  <a:lnTo>
                    <a:pt x="1305245" y="1950171"/>
                  </a:lnTo>
                  <a:lnTo>
                    <a:pt x="1295008" y="1991119"/>
                  </a:lnTo>
                  <a:lnTo>
                    <a:pt x="1356429" y="1991119"/>
                  </a:lnTo>
                  <a:lnTo>
                    <a:pt x="1387140" y="2011592"/>
                  </a:lnTo>
                  <a:lnTo>
                    <a:pt x="1489509" y="1950171"/>
                  </a:lnTo>
                  <a:lnTo>
                    <a:pt x="1520220" y="1960408"/>
                  </a:lnTo>
                  <a:lnTo>
                    <a:pt x="1479272" y="2083251"/>
                  </a:lnTo>
                  <a:lnTo>
                    <a:pt x="1479272" y="2113962"/>
                  </a:lnTo>
                  <a:lnTo>
                    <a:pt x="1387140" y="2195857"/>
                  </a:lnTo>
                  <a:lnTo>
                    <a:pt x="1315482" y="2287990"/>
                  </a:lnTo>
                  <a:lnTo>
                    <a:pt x="1325719" y="2328937"/>
                  </a:lnTo>
                  <a:lnTo>
                    <a:pt x="1295008" y="2339174"/>
                  </a:lnTo>
                  <a:lnTo>
                    <a:pt x="1264297" y="2308464"/>
                  </a:lnTo>
                  <a:lnTo>
                    <a:pt x="1161928" y="2308464"/>
                  </a:lnTo>
                  <a:lnTo>
                    <a:pt x="1141454" y="2287990"/>
                  </a:lnTo>
                  <a:lnTo>
                    <a:pt x="1151691" y="2257279"/>
                  </a:lnTo>
                  <a:lnTo>
                    <a:pt x="1120980" y="2236805"/>
                  </a:lnTo>
                  <a:lnTo>
                    <a:pt x="1059559" y="2247042"/>
                  </a:lnTo>
                  <a:lnTo>
                    <a:pt x="1059559" y="2175384"/>
                  </a:lnTo>
                  <a:lnTo>
                    <a:pt x="1039085" y="2154909"/>
                  </a:lnTo>
                  <a:lnTo>
                    <a:pt x="1059559" y="2134436"/>
                  </a:lnTo>
                  <a:lnTo>
                    <a:pt x="1039085" y="2103725"/>
                  </a:lnTo>
                  <a:lnTo>
                    <a:pt x="875294" y="2154909"/>
                  </a:lnTo>
                  <a:lnTo>
                    <a:pt x="854820" y="2216331"/>
                  </a:lnTo>
                  <a:lnTo>
                    <a:pt x="813872" y="2185620"/>
                  </a:lnTo>
                  <a:lnTo>
                    <a:pt x="813872" y="2216331"/>
                  </a:lnTo>
                  <a:lnTo>
                    <a:pt x="793399" y="2226568"/>
                  </a:lnTo>
                  <a:lnTo>
                    <a:pt x="731977" y="2175384"/>
                  </a:lnTo>
                  <a:lnTo>
                    <a:pt x="629608" y="2185620"/>
                  </a:lnTo>
                  <a:lnTo>
                    <a:pt x="578423" y="2154909"/>
                  </a:lnTo>
                  <a:lnTo>
                    <a:pt x="578423" y="2236805"/>
                  </a:lnTo>
                  <a:lnTo>
                    <a:pt x="557949" y="2236805"/>
                  </a:lnTo>
                  <a:lnTo>
                    <a:pt x="537475" y="2298227"/>
                  </a:lnTo>
                  <a:lnTo>
                    <a:pt x="557949" y="2328937"/>
                  </a:lnTo>
                  <a:lnTo>
                    <a:pt x="598897" y="2328937"/>
                  </a:lnTo>
                  <a:lnTo>
                    <a:pt x="588660" y="2369885"/>
                  </a:lnTo>
                  <a:lnTo>
                    <a:pt x="609134" y="2380122"/>
                  </a:lnTo>
                  <a:lnTo>
                    <a:pt x="598897" y="2410833"/>
                  </a:lnTo>
                  <a:lnTo>
                    <a:pt x="588660" y="2400596"/>
                  </a:lnTo>
                  <a:lnTo>
                    <a:pt x="588660" y="2472254"/>
                  </a:lnTo>
                  <a:lnTo>
                    <a:pt x="568186" y="2462017"/>
                  </a:lnTo>
                  <a:lnTo>
                    <a:pt x="547712" y="2502965"/>
                  </a:lnTo>
                  <a:lnTo>
                    <a:pt x="588660" y="2533676"/>
                  </a:lnTo>
                  <a:lnTo>
                    <a:pt x="609134" y="2472254"/>
                  </a:lnTo>
                  <a:lnTo>
                    <a:pt x="619371" y="2472254"/>
                  </a:lnTo>
                  <a:lnTo>
                    <a:pt x="609134" y="2492728"/>
                  </a:lnTo>
                  <a:lnTo>
                    <a:pt x="629608" y="2482491"/>
                  </a:lnTo>
                  <a:lnTo>
                    <a:pt x="650082" y="2533676"/>
                  </a:lnTo>
                  <a:lnTo>
                    <a:pt x="619371" y="2564387"/>
                  </a:lnTo>
                  <a:lnTo>
                    <a:pt x="660319" y="2584860"/>
                  </a:lnTo>
                  <a:lnTo>
                    <a:pt x="578423" y="2615571"/>
                  </a:lnTo>
                  <a:lnTo>
                    <a:pt x="557949" y="2646282"/>
                  </a:lnTo>
                  <a:lnTo>
                    <a:pt x="517002" y="2615571"/>
                  </a:lnTo>
                  <a:lnTo>
                    <a:pt x="486291" y="2636045"/>
                  </a:lnTo>
                  <a:lnTo>
                    <a:pt x="486291" y="2656519"/>
                  </a:lnTo>
                  <a:lnTo>
                    <a:pt x="332737" y="2697467"/>
                  </a:lnTo>
                  <a:lnTo>
                    <a:pt x="342974" y="2656519"/>
                  </a:lnTo>
                  <a:lnTo>
                    <a:pt x="353211" y="2595097"/>
                  </a:lnTo>
                  <a:lnTo>
                    <a:pt x="394159" y="2523439"/>
                  </a:lnTo>
                  <a:lnTo>
                    <a:pt x="394159" y="2502965"/>
                  </a:lnTo>
                  <a:lnTo>
                    <a:pt x="250842" y="2431307"/>
                  </a:lnTo>
                  <a:lnTo>
                    <a:pt x="230368" y="2380122"/>
                  </a:lnTo>
                  <a:lnTo>
                    <a:pt x="240605" y="2328937"/>
                  </a:lnTo>
                  <a:lnTo>
                    <a:pt x="189420" y="2339174"/>
                  </a:lnTo>
                  <a:lnTo>
                    <a:pt x="138235" y="2318700"/>
                  </a:lnTo>
                  <a:lnTo>
                    <a:pt x="138235" y="2257279"/>
                  </a:lnTo>
                  <a:lnTo>
                    <a:pt x="87051" y="2267516"/>
                  </a:lnTo>
                  <a:lnTo>
                    <a:pt x="76814" y="2185620"/>
                  </a:lnTo>
                  <a:lnTo>
                    <a:pt x="97288" y="2154909"/>
                  </a:lnTo>
                  <a:lnTo>
                    <a:pt x="127999" y="2195857"/>
                  </a:lnTo>
                  <a:lnTo>
                    <a:pt x="168946" y="2175384"/>
                  </a:lnTo>
                  <a:lnTo>
                    <a:pt x="179183" y="2185620"/>
                  </a:lnTo>
                  <a:lnTo>
                    <a:pt x="189420" y="2165146"/>
                  </a:lnTo>
                  <a:lnTo>
                    <a:pt x="179183" y="2165146"/>
                  </a:lnTo>
                  <a:lnTo>
                    <a:pt x="230368" y="2124199"/>
                  </a:lnTo>
                  <a:lnTo>
                    <a:pt x="240605" y="2083251"/>
                  </a:lnTo>
                  <a:lnTo>
                    <a:pt x="261079" y="2083251"/>
                  </a:lnTo>
                  <a:lnTo>
                    <a:pt x="261079" y="2052540"/>
                  </a:lnTo>
                  <a:lnTo>
                    <a:pt x="302026" y="2021829"/>
                  </a:lnTo>
                  <a:lnTo>
                    <a:pt x="281552" y="2001355"/>
                  </a:lnTo>
                  <a:lnTo>
                    <a:pt x="322500" y="1960408"/>
                  </a:lnTo>
                  <a:lnTo>
                    <a:pt x="291789" y="1939934"/>
                  </a:lnTo>
                  <a:lnTo>
                    <a:pt x="291789" y="1898986"/>
                  </a:lnTo>
                  <a:lnTo>
                    <a:pt x="342974" y="1868276"/>
                  </a:lnTo>
                  <a:lnTo>
                    <a:pt x="353211" y="1827328"/>
                  </a:lnTo>
                  <a:lnTo>
                    <a:pt x="271315" y="1858039"/>
                  </a:lnTo>
                  <a:lnTo>
                    <a:pt x="250842" y="1898986"/>
                  </a:lnTo>
                  <a:lnTo>
                    <a:pt x="168946" y="1827328"/>
                  </a:lnTo>
                  <a:lnTo>
                    <a:pt x="46103" y="1765906"/>
                  </a:lnTo>
                  <a:lnTo>
                    <a:pt x="5156" y="1694248"/>
                  </a:lnTo>
                </a:path>
              </a:pathLst>
            </a:custGeom>
            <a:solidFill>
              <a:srgbClr val="FFCC29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0" name="Полилиния: фигура 29">
              <a:extLst>
                <a:ext uri="{FF2B5EF4-FFF2-40B4-BE49-F238E27FC236}">
                  <a16:creationId xmlns:a16="http://schemas.microsoft.com/office/drawing/2014/main" id="{526AE20A-FA33-4F03-8113-D8D6E3207592}"/>
                </a:ext>
              </a:extLst>
            </p:cNvPr>
            <p:cNvSpPr/>
            <p:nvPr/>
          </p:nvSpPr>
          <p:spPr>
            <a:xfrm rot="21196350">
              <a:off x="7216958" y="4492797"/>
              <a:ext cx="204738" cy="450425"/>
            </a:xfrm>
            <a:custGeom>
              <a:avLst/>
              <a:gdLst>
                <a:gd name="connsiteX0" fmla="*/ 5156 w 204738"/>
                <a:gd name="connsiteY0" fmla="*/ 445343 h 450424"/>
                <a:gd name="connsiteX1" fmla="*/ 15392 w 204738"/>
                <a:gd name="connsiteY1" fmla="*/ 383922 h 450424"/>
                <a:gd name="connsiteX2" fmla="*/ 56340 w 204738"/>
                <a:gd name="connsiteY2" fmla="*/ 383922 h 450424"/>
                <a:gd name="connsiteX3" fmla="*/ 46103 w 204738"/>
                <a:gd name="connsiteY3" fmla="*/ 363448 h 450424"/>
                <a:gd name="connsiteX4" fmla="*/ 25629 w 204738"/>
                <a:gd name="connsiteY4" fmla="*/ 353211 h 450424"/>
                <a:gd name="connsiteX5" fmla="*/ 15392 w 204738"/>
                <a:gd name="connsiteY5" fmla="*/ 312263 h 450424"/>
                <a:gd name="connsiteX6" fmla="*/ 25629 w 204738"/>
                <a:gd name="connsiteY6" fmla="*/ 291789 h 450424"/>
                <a:gd name="connsiteX7" fmla="*/ 66577 w 204738"/>
                <a:gd name="connsiteY7" fmla="*/ 271316 h 450424"/>
                <a:gd name="connsiteX8" fmla="*/ 46103 w 204738"/>
                <a:gd name="connsiteY8" fmla="*/ 250842 h 450424"/>
                <a:gd name="connsiteX9" fmla="*/ 76814 w 204738"/>
                <a:gd name="connsiteY9" fmla="*/ 148472 h 450424"/>
                <a:gd name="connsiteX10" fmla="*/ 46103 w 204738"/>
                <a:gd name="connsiteY10" fmla="*/ 107525 h 450424"/>
                <a:gd name="connsiteX11" fmla="*/ 97288 w 204738"/>
                <a:gd name="connsiteY11" fmla="*/ 66577 h 450424"/>
                <a:gd name="connsiteX12" fmla="*/ 158709 w 204738"/>
                <a:gd name="connsiteY12" fmla="*/ 76814 h 450424"/>
                <a:gd name="connsiteX13" fmla="*/ 168946 w 204738"/>
                <a:gd name="connsiteY13" fmla="*/ 15392 h 450424"/>
                <a:gd name="connsiteX14" fmla="*/ 209894 w 204738"/>
                <a:gd name="connsiteY14" fmla="*/ 5156 h 450424"/>
                <a:gd name="connsiteX15" fmla="*/ 209894 w 204738"/>
                <a:gd name="connsiteY15" fmla="*/ 35866 h 450424"/>
                <a:gd name="connsiteX16" fmla="*/ 168946 w 204738"/>
                <a:gd name="connsiteY16" fmla="*/ 138236 h 450424"/>
                <a:gd name="connsiteX17" fmla="*/ 76814 w 204738"/>
                <a:gd name="connsiteY17" fmla="*/ 168946 h 450424"/>
                <a:gd name="connsiteX18" fmla="*/ 66577 w 204738"/>
                <a:gd name="connsiteY18" fmla="*/ 199657 h 450424"/>
                <a:gd name="connsiteX19" fmla="*/ 76814 w 204738"/>
                <a:gd name="connsiteY19" fmla="*/ 271316 h 450424"/>
                <a:gd name="connsiteX20" fmla="*/ 56340 w 204738"/>
                <a:gd name="connsiteY20" fmla="*/ 302026 h 450424"/>
                <a:gd name="connsiteX21" fmla="*/ 15392 w 204738"/>
                <a:gd name="connsiteY21" fmla="*/ 312263 h 450424"/>
                <a:gd name="connsiteX22" fmla="*/ 35866 w 204738"/>
                <a:gd name="connsiteY22" fmla="*/ 342974 h 450424"/>
                <a:gd name="connsiteX23" fmla="*/ 66577 w 204738"/>
                <a:gd name="connsiteY23" fmla="*/ 322500 h 450424"/>
                <a:gd name="connsiteX24" fmla="*/ 87051 w 204738"/>
                <a:gd name="connsiteY24" fmla="*/ 404396 h 450424"/>
                <a:gd name="connsiteX25" fmla="*/ 76814 w 204738"/>
                <a:gd name="connsiteY25" fmla="*/ 404396 h 450424"/>
                <a:gd name="connsiteX26" fmla="*/ 56340 w 204738"/>
                <a:gd name="connsiteY26" fmla="*/ 445343 h 450424"/>
                <a:gd name="connsiteX27" fmla="*/ 5156 w 204738"/>
                <a:gd name="connsiteY27" fmla="*/ 445343 h 450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04738" h="450424">
                  <a:moveTo>
                    <a:pt x="5156" y="445343"/>
                  </a:moveTo>
                  <a:lnTo>
                    <a:pt x="15392" y="383922"/>
                  </a:lnTo>
                  <a:lnTo>
                    <a:pt x="56340" y="383922"/>
                  </a:lnTo>
                  <a:lnTo>
                    <a:pt x="46103" y="363448"/>
                  </a:lnTo>
                  <a:lnTo>
                    <a:pt x="25629" y="353211"/>
                  </a:lnTo>
                  <a:lnTo>
                    <a:pt x="15392" y="312263"/>
                  </a:lnTo>
                  <a:lnTo>
                    <a:pt x="25629" y="291789"/>
                  </a:lnTo>
                  <a:lnTo>
                    <a:pt x="66577" y="271316"/>
                  </a:lnTo>
                  <a:lnTo>
                    <a:pt x="46103" y="250842"/>
                  </a:lnTo>
                  <a:lnTo>
                    <a:pt x="76814" y="148472"/>
                  </a:lnTo>
                  <a:lnTo>
                    <a:pt x="46103" y="107525"/>
                  </a:lnTo>
                  <a:lnTo>
                    <a:pt x="97288" y="66577"/>
                  </a:lnTo>
                  <a:lnTo>
                    <a:pt x="158709" y="76814"/>
                  </a:lnTo>
                  <a:lnTo>
                    <a:pt x="168946" y="15392"/>
                  </a:lnTo>
                  <a:lnTo>
                    <a:pt x="209894" y="5156"/>
                  </a:lnTo>
                  <a:lnTo>
                    <a:pt x="209894" y="35866"/>
                  </a:lnTo>
                  <a:lnTo>
                    <a:pt x="168946" y="138236"/>
                  </a:lnTo>
                  <a:lnTo>
                    <a:pt x="76814" y="168946"/>
                  </a:lnTo>
                  <a:lnTo>
                    <a:pt x="66577" y="199657"/>
                  </a:lnTo>
                  <a:lnTo>
                    <a:pt x="76814" y="271316"/>
                  </a:lnTo>
                  <a:lnTo>
                    <a:pt x="56340" y="302026"/>
                  </a:lnTo>
                  <a:lnTo>
                    <a:pt x="15392" y="312263"/>
                  </a:lnTo>
                  <a:lnTo>
                    <a:pt x="35866" y="342974"/>
                  </a:lnTo>
                  <a:lnTo>
                    <a:pt x="66577" y="322500"/>
                  </a:lnTo>
                  <a:lnTo>
                    <a:pt x="87051" y="404396"/>
                  </a:lnTo>
                  <a:lnTo>
                    <a:pt x="76814" y="404396"/>
                  </a:lnTo>
                  <a:lnTo>
                    <a:pt x="56340" y="445343"/>
                  </a:lnTo>
                  <a:lnTo>
                    <a:pt x="5156" y="445343"/>
                  </a:lnTo>
                </a:path>
              </a:pathLst>
            </a:custGeom>
            <a:solidFill>
              <a:srgbClr val="FE5B5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1" name="Полилиния: фигура 30">
              <a:extLst>
                <a:ext uri="{FF2B5EF4-FFF2-40B4-BE49-F238E27FC236}">
                  <a16:creationId xmlns:a16="http://schemas.microsoft.com/office/drawing/2014/main" id="{DACD5790-E384-4986-8394-DE20AB1BB72F}"/>
                </a:ext>
              </a:extLst>
            </p:cNvPr>
            <p:cNvSpPr/>
            <p:nvPr/>
          </p:nvSpPr>
          <p:spPr>
            <a:xfrm rot="21196350">
              <a:off x="6366442" y="3196294"/>
              <a:ext cx="102369" cy="163791"/>
            </a:xfrm>
            <a:custGeom>
              <a:avLst/>
              <a:gdLst>
                <a:gd name="connsiteX0" fmla="*/ 5156 w 102369"/>
                <a:gd name="connsiteY0" fmla="*/ 35866 h 163790"/>
                <a:gd name="connsiteX1" fmla="*/ 66577 w 102369"/>
                <a:gd name="connsiteY1" fmla="*/ 5156 h 163790"/>
                <a:gd name="connsiteX2" fmla="*/ 87051 w 102369"/>
                <a:gd name="connsiteY2" fmla="*/ 15392 h 163790"/>
                <a:gd name="connsiteX3" fmla="*/ 107525 w 102369"/>
                <a:gd name="connsiteY3" fmla="*/ 46103 h 163790"/>
                <a:gd name="connsiteX4" fmla="*/ 87051 w 102369"/>
                <a:gd name="connsiteY4" fmla="*/ 46103 h 163790"/>
                <a:gd name="connsiteX5" fmla="*/ 87051 w 102369"/>
                <a:gd name="connsiteY5" fmla="*/ 76814 h 163790"/>
                <a:gd name="connsiteX6" fmla="*/ 66577 w 102369"/>
                <a:gd name="connsiteY6" fmla="*/ 76814 h 163790"/>
                <a:gd name="connsiteX7" fmla="*/ 66577 w 102369"/>
                <a:gd name="connsiteY7" fmla="*/ 107525 h 163790"/>
                <a:gd name="connsiteX8" fmla="*/ 107525 w 102369"/>
                <a:gd name="connsiteY8" fmla="*/ 107525 h 163790"/>
                <a:gd name="connsiteX9" fmla="*/ 66577 w 102369"/>
                <a:gd name="connsiteY9" fmla="*/ 117762 h 163790"/>
                <a:gd name="connsiteX10" fmla="*/ 87051 w 102369"/>
                <a:gd name="connsiteY10" fmla="*/ 158709 h 163790"/>
                <a:gd name="connsiteX11" fmla="*/ 56340 w 102369"/>
                <a:gd name="connsiteY11" fmla="*/ 148472 h 163790"/>
                <a:gd name="connsiteX12" fmla="*/ 46103 w 102369"/>
                <a:gd name="connsiteY12" fmla="*/ 127999 h 163790"/>
                <a:gd name="connsiteX13" fmla="*/ 46103 w 102369"/>
                <a:gd name="connsiteY13" fmla="*/ 107525 h 163790"/>
                <a:gd name="connsiteX14" fmla="*/ 25629 w 102369"/>
                <a:gd name="connsiteY14" fmla="*/ 107525 h 163790"/>
                <a:gd name="connsiteX15" fmla="*/ 5156 w 102369"/>
                <a:gd name="connsiteY15" fmla="*/ 35866 h 163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2369" h="163790">
                  <a:moveTo>
                    <a:pt x="5156" y="35866"/>
                  </a:moveTo>
                  <a:lnTo>
                    <a:pt x="66577" y="5156"/>
                  </a:lnTo>
                  <a:lnTo>
                    <a:pt x="87051" y="15392"/>
                  </a:lnTo>
                  <a:lnTo>
                    <a:pt x="107525" y="46103"/>
                  </a:lnTo>
                  <a:lnTo>
                    <a:pt x="87051" y="46103"/>
                  </a:lnTo>
                  <a:lnTo>
                    <a:pt x="87051" y="76814"/>
                  </a:lnTo>
                  <a:lnTo>
                    <a:pt x="66577" y="76814"/>
                  </a:lnTo>
                  <a:lnTo>
                    <a:pt x="66577" y="107525"/>
                  </a:lnTo>
                  <a:lnTo>
                    <a:pt x="107525" y="107525"/>
                  </a:lnTo>
                  <a:lnTo>
                    <a:pt x="66577" y="117762"/>
                  </a:lnTo>
                  <a:lnTo>
                    <a:pt x="87051" y="158709"/>
                  </a:lnTo>
                  <a:lnTo>
                    <a:pt x="56340" y="148472"/>
                  </a:lnTo>
                  <a:lnTo>
                    <a:pt x="46103" y="127999"/>
                  </a:lnTo>
                  <a:lnTo>
                    <a:pt x="46103" y="107525"/>
                  </a:lnTo>
                  <a:lnTo>
                    <a:pt x="25629" y="107525"/>
                  </a:lnTo>
                  <a:lnTo>
                    <a:pt x="5156" y="35866"/>
                  </a:lnTo>
                </a:path>
              </a:pathLst>
            </a:custGeom>
            <a:solidFill>
              <a:srgbClr val="FEFE5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2" name="Полилиния: фигура 31">
              <a:extLst>
                <a:ext uri="{FF2B5EF4-FFF2-40B4-BE49-F238E27FC236}">
                  <a16:creationId xmlns:a16="http://schemas.microsoft.com/office/drawing/2014/main" id="{CBD640E0-B8CD-499F-8B50-2885F2B838F8}"/>
                </a:ext>
              </a:extLst>
            </p:cNvPr>
            <p:cNvSpPr/>
            <p:nvPr/>
          </p:nvSpPr>
          <p:spPr>
            <a:xfrm rot="21196350">
              <a:off x="6611255" y="4135158"/>
              <a:ext cx="307108" cy="327582"/>
            </a:xfrm>
            <a:custGeom>
              <a:avLst/>
              <a:gdLst>
                <a:gd name="connsiteX0" fmla="*/ 5156 w 307107"/>
                <a:gd name="connsiteY0" fmla="*/ 138236 h 327581"/>
                <a:gd name="connsiteX1" fmla="*/ 15392 w 307107"/>
                <a:gd name="connsiteY1" fmla="*/ 127999 h 327581"/>
                <a:gd name="connsiteX2" fmla="*/ 15392 w 307107"/>
                <a:gd name="connsiteY2" fmla="*/ 138236 h 327581"/>
                <a:gd name="connsiteX3" fmla="*/ 5156 w 307107"/>
                <a:gd name="connsiteY3" fmla="*/ 138236 h 327581"/>
                <a:gd name="connsiteX4" fmla="*/ 76814 w 307107"/>
                <a:gd name="connsiteY4" fmla="*/ 138236 h 327581"/>
                <a:gd name="connsiteX5" fmla="*/ 76814 w 307107"/>
                <a:gd name="connsiteY5" fmla="*/ 117762 h 327581"/>
                <a:gd name="connsiteX6" fmla="*/ 138236 w 307107"/>
                <a:gd name="connsiteY6" fmla="*/ 87051 h 327581"/>
                <a:gd name="connsiteX7" fmla="*/ 127999 w 307107"/>
                <a:gd name="connsiteY7" fmla="*/ 15392 h 327581"/>
                <a:gd name="connsiteX8" fmla="*/ 138236 w 307107"/>
                <a:gd name="connsiteY8" fmla="*/ 46103 h 327581"/>
                <a:gd name="connsiteX9" fmla="*/ 230368 w 307107"/>
                <a:gd name="connsiteY9" fmla="*/ 5156 h 327581"/>
                <a:gd name="connsiteX10" fmla="*/ 230368 w 307107"/>
                <a:gd name="connsiteY10" fmla="*/ 35866 h 327581"/>
                <a:gd name="connsiteX11" fmla="*/ 271316 w 307107"/>
                <a:gd name="connsiteY11" fmla="*/ 66577 h 327581"/>
                <a:gd name="connsiteX12" fmla="*/ 271316 w 307107"/>
                <a:gd name="connsiteY12" fmla="*/ 97288 h 327581"/>
                <a:gd name="connsiteX13" fmla="*/ 291789 w 307107"/>
                <a:gd name="connsiteY13" fmla="*/ 127999 h 327581"/>
                <a:gd name="connsiteX14" fmla="*/ 271316 w 307107"/>
                <a:gd name="connsiteY14" fmla="*/ 158709 h 327581"/>
                <a:gd name="connsiteX15" fmla="*/ 271316 w 307107"/>
                <a:gd name="connsiteY15" fmla="*/ 209894 h 327581"/>
                <a:gd name="connsiteX16" fmla="*/ 291789 w 307107"/>
                <a:gd name="connsiteY16" fmla="*/ 199657 h 327581"/>
                <a:gd name="connsiteX17" fmla="*/ 271316 w 307107"/>
                <a:gd name="connsiteY17" fmla="*/ 250842 h 327581"/>
                <a:gd name="connsiteX18" fmla="*/ 302026 w 307107"/>
                <a:gd name="connsiteY18" fmla="*/ 281552 h 327581"/>
                <a:gd name="connsiteX19" fmla="*/ 271316 w 307107"/>
                <a:gd name="connsiteY19" fmla="*/ 291789 h 327581"/>
                <a:gd name="connsiteX20" fmla="*/ 261079 w 307107"/>
                <a:gd name="connsiteY20" fmla="*/ 322500 h 327581"/>
                <a:gd name="connsiteX21" fmla="*/ 261079 w 307107"/>
                <a:gd name="connsiteY21" fmla="*/ 261079 h 327581"/>
                <a:gd name="connsiteX22" fmla="*/ 199657 w 307107"/>
                <a:gd name="connsiteY22" fmla="*/ 261079 h 327581"/>
                <a:gd name="connsiteX23" fmla="*/ 199657 w 307107"/>
                <a:gd name="connsiteY23" fmla="*/ 230368 h 327581"/>
                <a:gd name="connsiteX24" fmla="*/ 179183 w 307107"/>
                <a:gd name="connsiteY24" fmla="*/ 240605 h 327581"/>
                <a:gd name="connsiteX25" fmla="*/ 189420 w 307107"/>
                <a:gd name="connsiteY25" fmla="*/ 189420 h 327581"/>
                <a:gd name="connsiteX26" fmla="*/ 168946 w 307107"/>
                <a:gd name="connsiteY26" fmla="*/ 199657 h 327581"/>
                <a:gd name="connsiteX27" fmla="*/ 117762 w 307107"/>
                <a:gd name="connsiteY27" fmla="*/ 179183 h 327581"/>
                <a:gd name="connsiteX28" fmla="*/ 97288 w 307107"/>
                <a:gd name="connsiteY28" fmla="*/ 189420 h 327581"/>
                <a:gd name="connsiteX29" fmla="*/ 97288 w 307107"/>
                <a:gd name="connsiteY29" fmla="*/ 148472 h 327581"/>
                <a:gd name="connsiteX30" fmla="*/ 76814 w 307107"/>
                <a:gd name="connsiteY30" fmla="*/ 138236 h 327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07107" h="327581">
                  <a:moveTo>
                    <a:pt x="5156" y="138236"/>
                  </a:moveTo>
                  <a:lnTo>
                    <a:pt x="15392" y="127999"/>
                  </a:lnTo>
                  <a:lnTo>
                    <a:pt x="15392" y="138236"/>
                  </a:lnTo>
                  <a:lnTo>
                    <a:pt x="5156" y="138236"/>
                  </a:lnTo>
                  <a:moveTo>
                    <a:pt x="76814" y="138236"/>
                  </a:moveTo>
                  <a:lnTo>
                    <a:pt x="76814" y="117762"/>
                  </a:lnTo>
                  <a:lnTo>
                    <a:pt x="138236" y="87051"/>
                  </a:lnTo>
                  <a:lnTo>
                    <a:pt x="127999" y="15392"/>
                  </a:lnTo>
                  <a:lnTo>
                    <a:pt x="138236" y="46103"/>
                  </a:lnTo>
                  <a:lnTo>
                    <a:pt x="230368" y="5156"/>
                  </a:lnTo>
                  <a:lnTo>
                    <a:pt x="230368" y="35866"/>
                  </a:lnTo>
                  <a:lnTo>
                    <a:pt x="271316" y="66577"/>
                  </a:lnTo>
                  <a:lnTo>
                    <a:pt x="271316" y="97288"/>
                  </a:lnTo>
                  <a:lnTo>
                    <a:pt x="291789" y="127999"/>
                  </a:lnTo>
                  <a:lnTo>
                    <a:pt x="271316" y="158709"/>
                  </a:lnTo>
                  <a:lnTo>
                    <a:pt x="271316" y="209894"/>
                  </a:lnTo>
                  <a:lnTo>
                    <a:pt x="291789" y="199657"/>
                  </a:lnTo>
                  <a:lnTo>
                    <a:pt x="271316" y="250842"/>
                  </a:lnTo>
                  <a:lnTo>
                    <a:pt x="302026" y="281552"/>
                  </a:lnTo>
                  <a:lnTo>
                    <a:pt x="271316" y="291789"/>
                  </a:lnTo>
                  <a:lnTo>
                    <a:pt x="261079" y="322500"/>
                  </a:lnTo>
                  <a:lnTo>
                    <a:pt x="261079" y="261079"/>
                  </a:lnTo>
                  <a:lnTo>
                    <a:pt x="199657" y="261079"/>
                  </a:lnTo>
                  <a:lnTo>
                    <a:pt x="199657" y="230368"/>
                  </a:lnTo>
                  <a:lnTo>
                    <a:pt x="179183" y="240605"/>
                  </a:lnTo>
                  <a:lnTo>
                    <a:pt x="189420" y="189420"/>
                  </a:lnTo>
                  <a:lnTo>
                    <a:pt x="168946" y="199657"/>
                  </a:lnTo>
                  <a:lnTo>
                    <a:pt x="117762" y="179183"/>
                  </a:lnTo>
                  <a:lnTo>
                    <a:pt x="97288" y="189420"/>
                  </a:lnTo>
                  <a:lnTo>
                    <a:pt x="97288" y="148472"/>
                  </a:lnTo>
                  <a:lnTo>
                    <a:pt x="76814" y="138236"/>
                  </a:lnTo>
                </a:path>
              </a:pathLst>
            </a:custGeom>
            <a:solidFill>
              <a:srgbClr val="D1744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3" name="Полилиния: фигура 32">
              <a:extLst>
                <a:ext uri="{FF2B5EF4-FFF2-40B4-BE49-F238E27FC236}">
                  <a16:creationId xmlns:a16="http://schemas.microsoft.com/office/drawing/2014/main" id="{C74794DD-022B-47C6-A97B-87CFBCB7C966}"/>
                </a:ext>
              </a:extLst>
            </p:cNvPr>
            <p:cNvSpPr/>
            <p:nvPr/>
          </p:nvSpPr>
          <p:spPr>
            <a:xfrm rot="21196350">
              <a:off x="6251216" y="3531892"/>
              <a:ext cx="1167009" cy="1146535"/>
            </a:xfrm>
            <a:custGeom>
              <a:avLst/>
              <a:gdLst>
                <a:gd name="connsiteX0" fmla="*/ 342974 w 1167009"/>
                <a:gd name="connsiteY0" fmla="*/ 731977 h 1146535"/>
                <a:gd name="connsiteX1" fmla="*/ 353211 w 1167009"/>
                <a:gd name="connsiteY1" fmla="*/ 731977 h 1146535"/>
                <a:gd name="connsiteX2" fmla="*/ 353211 w 1167009"/>
                <a:gd name="connsiteY2" fmla="*/ 721740 h 1146535"/>
                <a:gd name="connsiteX3" fmla="*/ 342974 w 1167009"/>
                <a:gd name="connsiteY3" fmla="*/ 731977 h 1146535"/>
                <a:gd name="connsiteX4" fmla="*/ 332737 w 1167009"/>
                <a:gd name="connsiteY4" fmla="*/ 302026 h 1146535"/>
                <a:gd name="connsiteX5" fmla="*/ 342974 w 1167009"/>
                <a:gd name="connsiteY5" fmla="*/ 322500 h 1146535"/>
                <a:gd name="connsiteX6" fmla="*/ 373685 w 1167009"/>
                <a:gd name="connsiteY6" fmla="*/ 302026 h 1146535"/>
                <a:gd name="connsiteX7" fmla="*/ 353211 w 1167009"/>
                <a:gd name="connsiteY7" fmla="*/ 291789 h 1146535"/>
                <a:gd name="connsiteX8" fmla="*/ 332737 w 1167009"/>
                <a:gd name="connsiteY8" fmla="*/ 302026 h 1146535"/>
                <a:gd name="connsiteX9" fmla="*/ 424869 w 1167009"/>
                <a:gd name="connsiteY9" fmla="*/ 353211 h 1146535"/>
                <a:gd name="connsiteX10" fmla="*/ 465817 w 1167009"/>
                <a:gd name="connsiteY10" fmla="*/ 363448 h 1146535"/>
                <a:gd name="connsiteX11" fmla="*/ 476054 w 1167009"/>
                <a:gd name="connsiteY11" fmla="*/ 394159 h 1146535"/>
                <a:gd name="connsiteX12" fmla="*/ 496528 w 1167009"/>
                <a:gd name="connsiteY12" fmla="*/ 342974 h 1146535"/>
                <a:gd name="connsiteX13" fmla="*/ 435106 w 1167009"/>
                <a:gd name="connsiteY13" fmla="*/ 302026 h 1146535"/>
                <a:gd name="connsiteX14" fmla="*/ 424869 w 1167009"/>
                <a:gd name="connsiteY14" fmla="*/ 322500 h 1146535"/>
                <a:gd name="connsiteX15" fmla="*/ 445343 w 1167009"/>
                <a:gd name="connsiteY15" fmla="*/ 342974 h 1146535"/>
                <a:gd name="connsiteX16" fmla="*/ 424869 w 1167009"/>
                <a:gd name="connsiteY16" fmla="*/ 353211 h 1146535"/>
                <a:gd name="connsiteX17" fmla="*/ 250842 w 1167009"/>
                <a:gd name="connsiteY17" fmla="*/ 578423 h 1146535"/>
                <a:gd name="connsiteX18" fmla="*/ 271316 w 1167009"/>
                <a:gd name="connsiteY18" fmla="*/ 629608 h 1146535"/>
                <a:gd name="connsiteX19" fmla="*/ 302026 w 1167009"/>
                <a:gd name="connsiteY19" fmla="*/ 588660 h 1146535"/>
                <a:gd name="connsiteX20" fmla="*/ 271316 w 1167009"/>
                <a:gd name="connsiteY20" fmla="*/ 598897 h 1146535"/>
                <a:gd name="connsiteX21" fmla="*/ 271316 w 1167009"/>
                <a:gd name="connsiteY21" fmla="*/ 568186 h 1146535"/>
                <a:gd name="connsiteX22" fmla="*/ 250842 w 1167009"/>
                <a:gd name="connsiteY22" fmla="*/ 578423 h 1146535"/>
                <a:gd name="connsiteX23" fmla="*/ 312263 w 1167009"/>
                <a:gd name="connsiteY23" fmla="*/ 588660 h 1146535"/>
                <a:gd name="connsiteX24" fmla="*/ 332737 w 1167009"/>
                <a:gd name="connsiteY24" fmla="*/ 629608 h 1146535"/>
                <a:gd name="connsiteX25" fmla="*/ 353211 w 1167009"/>
                <a:gd name="connsiteY25" fmla="*/ 578423 h 1146535"/>
                <a:gd name="connsiteX26" fmla="*/ 414632 w 1167009"/>
                <a:gd name="connsiteY26" fmla="*/ 557949 h 1146535"/>
                <a:gd name="connsiteX27" fmla="*/ 445343 w 1167009"/>
                <a:gd name="connsiteY27" fmla="*/ 578423 h 1146535"/>
                <a:gd name="connsiteX28" fmla="*/ 424869 w 1167009"/>
                <a:gd name="connsiteY28" fmla="*/ 619371 h 1146535"/>
                <a:gd name="connsiteX29" fmla="*/ 465817 w 1167009"/>
                <a:gd name="connsiteY29" fmla="*/ 619371 h 1146535"/>
                <a:gd name="connsiteX30" fmla="*/ 476054 w 1167009"/>
                <a:gd name="connsiteY30" fmla="*/ 680792 h 1146535"/>
                <a:gd name="connsiteX31" fmla="*/ 414632 w 1167009"/>
                <a:gd name="connsiteY31" fmla="*/ 711503 h 1146535"/>
                <a:gd name="connsiteX32" fmla="*/ 414632 w 1167009"/>
                <a:gd name="connsiteY32" fmla="*/ 742214 h 1146535"/>
                <a:gd name="connsiteX33" fmla="*/ 435106 w 1167009"/>
                <a:gd name="connsiteY33" fmla="*/ 742214 h 1146535"/>
                <a:gd name="connsiteX34" fmla="*/ 445343 w 1167009"/>
                <a:gd name="connsiteY34" fmla="*/ 772925 h 1146535"/>
                <a:gd name="connsiteX35" fmla="*/ 435106 w 1167009"/>
                <a:gd name="connsiteY35" fmla="*/ 783162 h 1146535"/>
                <a:gd name="connsiteX36" fmla="*/ 527239 w 1167009"/>
                <a:gd name="connsiteY36" fmla="*/ 783162 h 1146535"/>
                <a:gd name="connsiteX37" fmla="*/ 517002 w 1167009"/>
                <a:gd name="connsiteY37" fmla="*/ 834346 h 1146535"/>
                <a:gd name="connsiteX38" fmla="*/ 537475 w 1167009"/>
                <a:gd name="connsiteY38" fmla="*/ 824109 h 1146535"/>
                <a:gd name="connsiteX39" fmla="*/ 537475 w 1167009"/>
                <a:gd name="connsiteY39" fmla="*/ 854820 h 1146535"/>
                <a:gd name="connsiteX40" fmla="*/ 598897 w 1167009"/>
                <a:gd name="connsiteY40" fmla="*/ 854820 h 1146535"/>
                <a:gd name="connsiteX41" fmla="*/ 598897 w 1167009"/>
                <a:gd name="connsiteY41" fmla="*/ 916242 h 1146535"/>
                <a:gd name="connsiteX42" fmla="*/ 609134 w 1167009"/>
                <a:gd name="connsiteY42" fmla="*/ 885531 h 1146535"/>
                <a:gd name="connsiteX43" fmla="*/ 639845 w 1167009"/>
                <a:gd name="connsiteY43" fmla="*/ 875294 h 1146535"/>
                <a:gd name="connsiteX44" fmla="*/ 609134 w 1167009"/>
                <a:gd name="connsiteY44" fmla="*/ 844583 h 1146535"/>
                <a:gd name="connsiteX45" fmla="*/ 629608 w 1167009"/>
                <a:gd name="connsiteY45" fmla="*/ 793399 h 1146535"/>
                <a:gd name="connsiteX46" fmla="*/ 609134 w 1167009"/>
                <a:gd name="connsiteY46" fmla="*/ 803636 h 1146535"/>
                <a:gd name="connsiteX47" fmla="*/ 609134 w 1167009"/>
                <a:gd name="connsiteY47" fmla="*/ 752451 h 1146535"/>
                <a:gd name="connsiteX48" fmla="*/ 629608 w 1167009"/>
                <a:gd name="connsiteY48" fmla="*/ 721740 h 1146535"/>
                <a:gd name="connsiteX49" fmla="*/ 609134 w 1167009"/>
                <a:gd name="connsiteY49" fmla="*/ 691029 h 1146535"/>
                <a:gd name="connsiteX50" fmla="*/ 609134 w 1167009"/>
                <a:gd name="connsiteY50" fmla="*/ 660319 h 1146535"/>
                <a:gd name="connsiteX51" fmla="*/ 568186 w 1167009"/>
                <a:gd name="connsiteY51" fmla="*/ 629608 h 1146535"/>
                <a:gd name="connsiteX52" fmla="*/ 578423 w 1167009"/>
                <a:gd name="connsiteY52" fmla="*/ 588660 h 1146535"/>
                <a:gd name="connsiteX53" fmla="*/ 557949 w 1167009"/>
                <a:gd name="connsiteY53" fmla="*/ 568186 h 1146535"/>
                <a:gd name="connsiteX54" fmla="*/ 557949 w 1167009"/>
                <a:gd name="connsiteY54" fmla="*/ 537476 h 1146535"/>
                <a:gd name="connsiteX55" fmla="*/ 609134 w 1167009"/>
                <a:gd name="connsiteY55" fmla="*/ 486291 h 1146535"/>
                <a:gd name="connsiteX56" fmla="*/ 578423 w 1167009"/>
                <a:gd name="connsiteY56" fmla="*/ 506765 h 1146535"/>
                <a:gd name="connsiteX57" fmla="*/ 527239 w 1167009"/>
                <a:gd name="connsiteY57" fmla="*/ 496528 h 1146535"/>
                <a:gd name="connsiteX58" fmla="*/ 486291 w 1167009"/>
                <a:gd name="connsiteY58" fmla="*/ 455580 h 1146535"/>
                <a:gd name="connsiteX59" fmla="*/ 506765 w 1167009"/>
                <a:gd name="connsiteY59" fmla="*/ 435106 h 1146535"/>
                <a:gd name="connsiteX60" fmla="*/ 496528 w 1167009"/>
                <a:gd name="connsiteY60" fmla="*/ 424869 h 1146535"/>
                <a:gd name="connsiteX61" fmla="*/ 404395 w 1167009"/>
                <a:gd name="connsiteY61" fmla="*/ 424869 h 1146535"/>
                <a:gd name="connsiteX62" fmla="*/ 363448 w 1167009"/>
                <a:gd name="connsiteY62" fmla="*/ 455580 h 1146535"/>
                <a:gd name="connsiteX63" fmla="*/ 414632 w 1167009"/>
                <a:gd name="connsiteY63" fmla="*/ 496528 h 1146535"/>
                <a:gd name="connsiteX64" fmla="*/ 394159 w 1167009"/>
                <a:gd name="connsiteY64" fmla="*/ 537476 h 1146535"/>
                <a:gd name="connsiteX65" fmla="*/ 383922 w 1167009"/>
                <a:gd name="connsiteY65" fmla="*/ 506765 h 1146535"/>
                <a:gd name="connsiteX66" fmla="*/ 373685 w 1167009"/>
                <a:gd name="connsiteY66" fmla="*/ 517002 h 1146535"/>
                <a:gd name="connsiteX67" fmla="*/ 383922 w 1167009"/>
                <a:gd name="connsiteY67" fmla="*/ 547712 h 1146535"/>
                <a:gd name="connsiteX68" fmla="*/ 342974 w 1167009"/>
                <a:gd name="connsiteY68" fmla="*/ 578423 h 1146535"/>
                <a:gd name="connsiteX69" fmla="*/ 342974 w 1167009"/>
                <a:gd name="connsiteY69" fmla="*/ 609134 h 1146535"/>
                <a:gd name="connsiteX70" fmla="*/ 312263 w 1167009"/>
                <a:gd name="connsiteY70" fmla="*/ 588660 h 1146535"/>
                <a:gd name="connsiteX71" fmla="*/ 5156 w 1167009"/>
                <a:gd name="connsiteY71" fmla="*/ 445343 h 1146535"/>
                <a:gd name="connsiteX72" fmla="*/ 35866 w 1167009"/>
                <a:gd name="connsiteY72" fmla="*/ 435106 h 1146535"/>
                <a:gd name="connsiteX73" fmla="*/ 76814 w 1167009"/>
                <a:gd name="connsiteY73" fmla="*/ 383922 h 1146535"/>
                <a:gd name="connsiteX74" fmla="*/ 56340 w 1167009"/>
                <a:gd name="connsiteY74" fmla="*/ 373685 h 1146535"/>
                <a:gd name="connsiteX75" fmla="*/ 76814 w 1167009"/>
                <a:gd name="connsiteY75" fmla="*/ 353211 h 1146535"/>
                <a:gd name="connsiteX76" fmla="*/ 76814 w 1167009"/>
                <a:gd name="connsiteY76" fmla="*/ 342974 h 1146535"/>
                <a:gd name="connsiteX77" fmla="*/ 168946 w 1167009"/>
                <a:gd name="connsiteY77" fmla="*/ 332737 h 1146535"/>
                <a:gd name="connsiteX78" fmla="*/ 189420 w 1167009"/>
                <a:gd name="connsiteY78" fmla="*/ 363448 h 1146535"/>
                <a:gd name="connsiteX79" fmla="*/ 261079 w 1167009"/>
                <a:gd name="connsiteY79" fmla="*/ 342974 h 1146535"/>
                <a:gd name="connsiteX80" fmla="*/ 342974 w 1167009"/>
                <a:gd name="connsiteY80" fmla="*/ 291789 h 1146535"/>
                <a:gd name="connsiteX81" fmla="*/ 363448 w 1167009"/>
                <a:gd name="connsiteY81" fmla="*/ 240605 h 1146535"/>
                <a:gd name="connsiteX82" fmla="*/ 414632 w 1167009"/>
                <a:gd name="connsiteY82" fmla="*/ 209894 h 1146535"/>
                <a:gd name="connsiteX83" fmla="*/ 414632 w 1167009"/>
                <a:gd name="connsiteY83" fmla="*/ 189420 h 1146535"/>
                <a:gd name="connsiteX84" fmla="*/ 455580 w 1167009"/>
                <a:gd name="connsiteY84" fmla="*/ 148472 h 1146535"/>
                <a:gd name="connsiteX85" fmla="*/ 557949 w 1167009"/>
                <a:gd name="connsiteY85" fmla="*/ 158709 h 1146535"/>
                <a:gd name="connsiteX86" fmla="*/ 660319 w 1167009"/>
                <a:gd name="connsiteY86" fmla="*/ 97288 h 1146535"/>
                <a:gd name="connsiteX87" fmla="*/ 721740 w 1167009"/>
                <a:gd name="connsiteY87" fmla="*/ 5156 h 1146535"/>
                <a:gd name="connsiteX88" fmla="*/ 803635 w 1167009"/>
                <a:gd name="connsiteY88" fmla="*/ 117762 h 1146535"/>
                <a:gd name="connsiteX89" fmla="*/ 854820 w 1167009"/>
                <a:gd name="connsiteY89" fmla="*/ 127999 h 1146535"/>
                <a:gd name="connsiteX90" fmla="*/ 865057 w 1167009"/>
                <a:gd name="connsiteY90" fmla="*/ 76814 h 1146535"/>
                <a:gd name="connsiteX91" fmla="*/ 865057 w 1167009"/>
                <a:gd name="connsiteY91" fmla="*/ 56340 h 1146535"/>
                <a:gd name="connsiteX92" fmla="*/ 1172165 w 1167009"/>
                <a:gd name="connsiteY92" fmla="*/ 76814 h 1146535"/>
                <a:gd name="connsiteX93" fmla="*/ 1141454 w 1167009"/>
                <a:gd name="connsiteY93" fmla="*/ 97288 h 1146535"/>
                <a:gd name="connsiteX94" fmla="*/ 1131217 w 1167009"/>
                <a:gd name="connsiteY94" fmla="*/ 127999 h 1146535"/>
                <a:gd name="connsiteX95" fmla="*/ 1100506 w 1167009"/>
                <a:gd name="connsiteY95" fmla="*/ 127999 h 1146535"/>
                <a:gd name="connsiteX96" fmla="*/ 1110743 w 1167009"/>
                <a:gd name="connsiteY96" fmla="*/ 158709 h 1146535"/>
                <a:gd name="connsiteX97" fmla="*/ 1100506 w 1167009"/>
                <a:gd name="connsiteY97" fmla="*/ 189420 h 1146535"/>
                <a:gd name="connsiteX98" fmla="*/ 1069796 w 1167009"/>
                <a:gd name="connsiteY98" fmla="*/ 199657 h 1146535"/>
                <a:gd name="connsiteX99" fmla="*/ 1069796 w 1167009"/>
                <a:gd name="connsiteY99" fmla="*/ 230368 h 1146535"/>
                <a:gd name="connsiteX100" fmla="*/ 916242 w 1167009"/>
                <a:gd name="connsiteY100" fmla="*/ 302026 h 1146535"/>
                <a:gd name="connsiteX101" fmla="*/ 895768 w 1167009"/>
                <a:gd name="connsiteY101" fmla="*/ 332737 h 1146535"/>
                <a:gd name="connsiteX102" fmla="*/ 895768 w 1167009"/>
                <a:gd name="connsiteY102" fmla="*/ 424869 h 1146535"/>
                <a:gd name="connsiteX103" fmla="*/ 844583 w 1167009"/>
                <a:gd name="connsiteY103" fmla="*/ 445343 h 1146535"/>
                <a:gd name="connsiteX104" fmla="*/ 844583 w 1167009"/>
                <a:gd name="connsiteY104" fmla="*/ 465817 h 1146535"/>
                <a:gd name="connsiteX105" fmla="*/ 813872 w 1167009"/>
                <a:gd name="connsiteY105" fmla="*/ 455580 h 1146535"/>
                <a:gd name="connsiteX106" fmla="*/ 813872 w 1167009"/>
                <a:gd name="connsiteY106" fmla="*/ 445343 h 1146535"/>
                <a:gd name="connsiteX107" fmla="*/ 752451 w 1167009"/>
                <a:gd name="connsiteY107" fmla="*/ 476054 h 1146535"/>
                <a:gd name="connsiteX108" fmla="*/ 752451 w 1167009"/>
                <a:gd name="connsiteY108" fmla="*/ 537476 h 1146535"/>
                <a:gd name="connsiteX109" fmla="*/ 783162 w 1167009"/>
                <a:gd name="connsiteY109" fmla="*/ 537476 h 1146535"/>
                <a:gd name="connsiteX110" fmla="*/ 772925 w 1167009"/>
                <a:gd name="connsiteY110" fmla="*/ 547712 h 1146535"/>
                <a:gd name="connsiteX111" fmla="*/ 783162 w 1167009"/>
                <a:gd name="connsiteY111" fmla="*/ 588660 h 1146535"/>
                <a:gd name="connsiteX112" fmla="*/ 762688 w 1167009"/>
                <a:gd name="connsiteY112" fmla="*/ 609134 h 1146535"/>
                <a:gd name="connsiteX113" fmla="*/ 783162 w 1167009"/>
                <a:gd name="connsiteY113" fmla="*/ 629608 h 1146535"/>
                <a:gd name="connsiteX114" fmla="*/ 742214 w 1167009"/>
                <a:gd name="connsiteY114" fmla="*/ 650082 h 1146535"/>
                <a:gd name="connsiteX115" fmla="*/ 742214 w 1167009"/>
                <a:gd name="connsiteY115" fmla="*/ 670556 h 1146535"/>
                <a:gd name="connsiteX116" fmla="*/ 731977 w 1167009"/>
                <a:gd name="connsiteY116" fmla="*/ 680792 h 1146535"/>
                <a:gd name="connsiteX117" fmla="*/ 731977 w 1167009"/>
                <a:gd name="connsiteY117" fmla="*/ 711503 h 1146535"/>
                <a:gd name="connsiteX118" fmla="*/ 772925 w 1167009"/>
                <a:gd name="connsiteY118" fmla="*/ 742214 h 1146535"/>
                <a:gd name="connsiteX119" fmla="*/ 711503 w 1167009"/>
                <a:gd name="connsiteY119" fmla="*/ 762688 h 1146535"/>
                <a:gd name="connsiteX120" fmla="*/ 731977 w 1167009"/>
                <a:gd name="connsiteY120" fmla="*/ 783162 h 1146535"/>
                <a:gd name="connsiteX121" fmla="*/ 762688 w 1167009"/>
                <a:gd name="connsiteY121" fmla="*/ 783162 h 1146535"/>
                <a:gd name="connsiteX122" fmla="*/ 721740 w 1167009"/>
                <a:gd name="connsiteY122" fmla="*/ 824109 h 1146535"/>
                <a:gd name="connsiteX123" fmla="*/ 731977 w 1167009"/>
                <a:gd name="connsiteY123" fmla="*/ 834346 h 1146535"/>
                <a:gd name="connsiteX124" fmla="*/ 721740 w 1167009"/>
                <a:gd name="connsiteY124" fmla="*/ 885531 h 1146535"/>
                <a:gd name="connsiteX125" fmla="*/ 619371 w 1167009"/>
                <a:gd name="connsiteY125" fmla="*/ 957189 h 1146535"/>
                <a:gd name="connsiteX126" fmla="*/ 537475 w 1167009"/>
                <a:gd name="connsiteY126" fmla="*/ 946952 h 1146535"/>
                <a:gd name="connsiteX127" fmla="*/ 517002 w 1167009"/>
                <a:gd name="connsiteY127" fmla="*/ 987900 h 1146535"/>
                <a:gd name="connsiteX128" fmla="*/ 455580 w 1167009"/>
                <a:gd name="connsiteY128" fmla="*/ 977663 h 1146535"/>
                <a:gd name="connsiteX129" fmla="*/ 455580 w 1167009"/>
                <a:gd name="connsiteY129" fmla="*/ 1018611 h 1146535"/>
                <a:gd name="connsiteX130" fmla="*/ 363448 w 1167009"/>
                <a:gd name="connsiteY130" fmla="*/ 1059559 h 1146535"/>
                <a:gd name="connsiteX131" fmla="*/ 373685 w 1167009"/>
                <a:gd name="connsiteY131" fmla="*/ 1090269 h 1146535"/>
                <a:gd name="connsiteX132" fmla="*/ 353211 w 1167009"/>
                <a:gd name="connsiteY132" fmla="*/ 1110743 h 1146535"/>
                <a:gd name="connsiteX133" fmla="*/ 363448 w 1167009"/>
                <a:gd name="connsiteY133" fmla="*/ 1131217 h 1146535"/>
                <a:gd name="connsiteX134" fmla="*/ 302026 w 1167009"/>
                <a:gd name="connsiteY134" fmla="*/ 1141454 h 1146535"/>
                <a:gd name="connsiteX135" fmla="*/ 261079 w 1167009"/>
                <a:gd name="connsiteY135" fmla="*/ 1090269 h 1146535"/>
                <a:gd name="connsiteX136" fmla="*/ 240605 w 1167009"/>
                <a:gd name="connsiteY136" fmla="*/ 1100506 h 1146535"/>
                <a:gd name="connsiteX137" fmla="*/ 209894 w 1167009"/>
                <a:gd name="connsiteY137" fmla="*/ 998137 h 1146535"/>
                <a:gd name="connsiteX138" fmla="*/ 189420 w 1167009"/>
                <a:gd name="connsiteY138" fmla="*/ 762688 h 1146535"/>
                <a:gd name="connsiteX139" fmla="*/ 107525 w 1167009"/>
                <a:gd name="connsiteY139" fmla="*/ 783162 h 1146535"/>
                <a:gd name="connsiteX140" fmla="*/ 76814 w 1167009"/>
                <a:gd name="connsiteY140" fmla="*/ 537476 h 1146535"/>
                <a:gd name="connsiteX141" fmla="*/ 35866 w 1167009"/>
                <a:gd name="connsiteY141" fmla="*/ 517002 h 1146535"/>
                <a:gd name="connsiteX142" fmla="*/ 5156 w 1167009"/>
                <a:gd name="connsiteY142" fmla="*/ 445343 h 1146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167009" h="1146535">
                  <a:moveTo>
                    <a:pt x="342974" y="731977"/>
                  </a:moveTo>
                  <a:lnTo>
                    <a:pt x="353211" y="731977"/>
                  </a:lnTo>
                  <a:lnTo>
                    <a:pt x="353211" y="721740"/>
                  </a:lnTo>
                  <a:lnTo>
                    <a:pt x="342974" y="731977"/>
                  </a:lnTo>
                  <a:moveTo>
                    <a:pt x="332737" y="302026"/>
                  </a:moveTo>
                  <a:lnTo>
                    <a:pt x="342974" y="322500"/>
                  </a:lnTo>
                  <a:lnTo>
                    <a:pt x="373685" y="302026"/>
                  </a:lnTo>
                  <a:lnTo>
                    <a:pt x="353211" y="291789"/>
                  </a:lnTo>
                  <a:lnTo>
                    <a:pt x="332737" y="302026"/>
                  </a:lnTo>
                  <a:moveTo>
                    <a:pt x="424869" y="353211"/>
                  </a:moveTo>
                  <a:lnTo>
                    <a:pt x="465817" y="363448"/>
                  </a:lnTo>
                  <a:lnTo>
                    <a:pt x="476054" y="394159"/>
                  </a:lnTo>
                  <a:lnTo>
                    <a:pt x="496528" y="342974"/>
                  </a:lnTo>
                  <a:lnTo>
                    <a:pt x="435106" y="302026"/>
                  </a:lnTo>
                  <a:lnTo>
                    <a:pt x="424869" y="322500"/>
                  </a:lnTo>
                  <a:lnTo>
                    <a:pt x="445343" y="342974"/>
                  </a:lnTo>
                  <a:lnTo>
                    <a:pt x="424869" y="353211"/>
                  </a:lnTo>
                  <a:moveTo>
                    <a:pt x="250842" y="578423"/>
                  </a:moveTo>
                  <a:lnTo>
                    <a:pt x="271316" y="629608"/>
                  </a:lnTo>
                  <a:lnTo>
                    <a:pt x="302026" y="588660"/>
                  </a:lnTo>
                  <a:lnTo>
                    <a:pt x="271316" y="598897"/>
                  </a:lnTo>
                  <a:lnTo>
                    <a:pt x="271316" y="568186"/>
                  </a:lnTo>
                  <a:lnTo>
                    <a:pt x="250842" y="578423"/>
                  </a:lnTo>
                  <a:moveTo>
                    <a:pt x="312263" y="588660"/>
                  </a:moveTo>
                  <a:lnTo>
                    <a:pt x="332737" y="629608"/>
                  </a:lnTo>
                  <a:lnTo>
                    <a:pt x="353211" y="578423"/>
                  </a:lnTo>
                  <a:lnTo>
                    <a:pt x="414632" y="557949"/>
                  </a:lnTo>
                  <a:lnTo>
                    <a:pt x="445343" y="578423"/>
                  </a:lnTo>
                  <a:lnTo>
                    <a:pt x="424869" y="619371"/>
                  </a:lnTo>
                  <a:lnTo>
                    <a:pt x="465817" y="619371"/>
                  </a:lnTo>
                  <a:lnTo>
                    <a:pt x="476054" y="680792"/>
                  </a:lnTo>
                  <a:lnTo>
                    <a:pt x="414632" y="711503"/>
                  </a:lnTo>
                  <a:lnTo>
                    <a:pt x="414632" y="742214"/>
                  </a:lnTo>
                  <a:lnTo>
                    <a:pt x="435106" y="742214"/>
                  </a:lnTo>
                  <a:lnTo>
                    <a:pt x="445343" y="772925"/>
                  </a:lnTo>
                  <a:lnTo>
                    <a:pt x="435106" y="783162"/>
                  </a:lnTo>
                  <a:lnTo>
                    <a:pt x="527239" y="783162"/>
                  </a:lnTo>
                  <a:lnTo>
                    <a:pt x="517002" y="834346"/>
                  </a:lnTo>
                  <a:lnTo>
                    <a:pt x="537475" y="824109"/>
                  </a:lnTo>
                  <a:lnTo>
                    <a:pt x="537475" y="854820"/>
                  </a:lnTo>
                  <a:lnTo>
                    <a:pt x="598897" y="854820"/>
                  </a:lnTo>
                  <a:lnTo>
                    <a:pt x="598897" y="916242"/>
                  </a:lnTo>
                  <a:lnTo>
                    <a:pt x="609134" y="885531"/>
                  </a:lnTo>
                  <a:lnTo>
                    <a:pt x="639845" y="875294"/>
                  </a:lnTo>
                  <a:lnTo>
                    <a:pt x="609134" y="844583"/>
                  </a:lnTo>
                  <a:lnTo>
                    <a:pt x="629608" y="793399"/>
                  </a:lnTo>
                  <a:lnTo>
                    <a:pt x="609134" y="803636"/>
                  </a:lnTo>
                  <a:lnTo>
                    <a:pt x="609134" y="752451"/>
                  </a:lnTo>
                  <a:lnTo>
                    <a:pt x="629608" y="721740"/>
                  </a:lnTo>
                  <a:lnTo>
                    <a:pt x="609134" y="691029"/>
                  </a:lnTo>
                  <a:lnTo>
                    <a:pt x="609134" y="660319"/>
                  </a:lnTo>
                  <a:lnTo>
                    <a:pt x="568186" y="629608"/>
                  </a:lnTo>
                  <a:lnTo>
                    <a:pt x="578423" y="588660"/>
                  </a:lnTo>
                  <a:lnTo>
                    <a:pt x="557949" y="568186"/>
                  </a:lnTo>
                  <a:lnTo>
                    <a:pt x="557949" y="537476"/>
                  </a:lnTo>
                  <a:lnTo>
                    <a:pt x="609134" y="486291"/>
                  </a:lnTo>
                  <a:lnTo>
                    <a:pt x="578423" y="506765"/>
                  </a:lnTo>
                  <a:lnTo>
                    <a:pt x="527239" y="496528"/>
                  </a:lnTo>
                  <a:lnTo>
                    <a:pt x="486291" y="455580"/>
                  </a:lnTo>
                  <a:lnTo>
                    <a:pt x="506765" y="435106"/>
                  </a:lnTo>
                  <a:lnTo>
                    <a:pt x="496528" y="424869"/>
                  </a:lnTo>
                  <a:lnTo>
                    <a:pt x="404395" y="424869"/>
                  </a:lnTo>
                  <a:lnTo>
                    <a:pt x="363448" y="455580"/>
                  </a:lnTo>
                  <a:lnTo>
                    <a:pt x="414632" y="496528"/>
                  </a:lnTo>
                  <a:lnTo>
                    <a:pt x="394159" y="537476"/>
                  </a:lnTo>
                  <a:lnTo>
                    <a:pt x="383922" y="506765"/>
                  </a:lnTo>
                  <a:lnTo>
                    <a:pt x="373685" y="517002"/>
                  </a:lnTo>
                  <a:lnTo>
                    <a:pt x="383922" y="547712"/>
                  </a:lnTo>
                  <a:lnTo>
                    <a:pt x="342974" y="578423"/>
                  </a:lnTo>
                  <a:lnTo>
                    <a:pt x="342974" y="609134"/>
                  </a:lnTo>
                  <a:lnTo>
                    <a:pt x="312263" y="588660"/>
                  </a:lnTo>
                  <a:moveTo>
                    <a:pt x="5156" y="445343"/>
                  </a:moveTo>
                  <a:lnTo>
                    <a:pt x="35866" y="435106"/>
                  </a:lnTo>
                  <a:lnTo>
                    <a:pt x="76814" y="383922"/>
                  </a:lnTo>
                  <a:lnTo>
                    <a:pt x="56340" y="373685"/>
                  </a:lnTo>
                  <a:lnTo>
                    <a:pt x="76814" y="353211"/>
                  </a:lnTo>
                  <a:lnTo>
                    <a:pt x="76814" y="342974"/>
                  </a:lnTo>
                  <a:lnTo>
                    <a:pt x="168946" y="332737"/>
                  </a:lnTo>
                  <a:lnTo>
                    <a:pt x="189420" y="363448"/>
                  </a:lnTo>
                  <a:lnTo>
                    <a:pt x="261079" y="342974"/>
                  </a:lnTo>
                  <a:lnTo>
                    <a:pt x="342974" y="291789"/>
                  </a:lnTo>
                  <a:lnTo>
                    <a:pt x="363448" y="240605"/>
                  </a:lnTo>
                  <a:lnTo>
                    <a:pt x="414632" y="209894"/>
                  </a:lnTo>
                  <a:lnTo>
                    <a:pt x="414632" y="189420"/>
                  </a:lnTo>
                  <a:lnTo>
                    <a:pt x="455580" y="148472"/>
                  </a:lnTo>
                  <a:lnTo>
                    <a:pt x="557949" y="158709"/>
                  </a:lnTo>
                  <a:lnTo>
                    <a:pt x="660319" y="97288"/>
                  </a:lnTo>
                  <a:lnTo>
                    <a:pt x="721740" y="5156"/>
                  </a:lnTo>
                  <a:lnTo>
                    <a:pt x="803635" y="117762"/>
                  </a:lnTo>
                  <a:lnTo>
                    <a:pt x="854820" y="127999"/>
                  </a:lnTo>
                  <a:lnTo>
                    <a:pt x="865057" y="76814"/>
                  </a:lnTo>
                  <a:lnTo>
                    <a:pt x="865057" y="56340"/>
                  </a:lnTo>
                  <a:lnTo>
                    <a:pt x="1172165" y="76814"/>
                  </a:lnTo>
                  <a:lnTo>
                    <a:pt x="1141454" y="97288"/>
                  </a:lnTo>
                  <a:lnTo>
                    <a:pt x="1131217" y="127999"/>
                  </a:lnTo>
                  <a:lnTo>
                    <a:pt x="1100506" y="127999"/>
                  </a:lnTo>
                  <a:lnTo>
                    <a:pt x="1110743" y="158709"/>
                  </a:lnTo>
                  <a:lnTo>
                    <a:pt x="1100506" y="189420"/>
                  </a:lnTo>
                  <a:lnTo>
                    <a:pt x="1069796" y="199657"/>
                  </a:lnTo>
                  <a:lnTo>
                    <a:pt x="1069796" y="230368"/>
                  </a:lnTo>
                  <a:lnTo>
                    <a:pt x="916242" y="302026"/>
                  </a:lnTo>
                  <a:lnTo>
                    <a:pt x="895768" y="332737"/>
                  </a:lnTo>
                  <a:lnTo>
                    <a:pt x="895768" y="424869"/>
                  </a:lnTo>
                  <a:lnTo>
                    <a:pt x="844583" y="445343"/>
                  </a:lnTo>
                  <a:lnTo>
                    <a:pt x="844583" y="465817"/>
                  </a:lnTo>
                  <a:lnTo>
                    <a:pt x="813872" y="455580"/>
                  </a:lnTo>
                  <a:lnTo>
                    <a:pt x="813872" y="445343"/>
                  </a:lnTo>
                  <a:lnTo>
                    <a:pt x="752451" y="476054"/>
                  </a:lnTo>
                  <a:lnTo>
                    <a:pt x="752451" y="537476"/>
                  </a:lnTo>
                  <a:lnTo>
                    <a:pt x="783162" y="537476"/>
                  </a:lnTo>
                  <a:lnTo>
                    <a:pt x="772925" y="547712"/>
                  </a:lnTo>
                  <a:lnTo>
                    <a:pt x="783162" y="588660"/>
                  </a:lnTo>
                  <a:lnTo>
                    <a:pt x="762688" y="609134"/>
                  </a:lnTo>
                  <a:lnTo>
                    <a:pt x="783162" y="629608"/>
                  </a:lnTo>
                  <a:lnTo>
                    <a:pt x="742214" y="650082"/>
                  </a:lnTo>
                  <a:lnTo>
                    <a:pt x="742214" y="670556"/>
                  </a:lnTo>
                  <a:lnTo>
                    <a:pt x="731977" y="680792"/>
                  </a:lnTo>
                  <a:lnTo>
                    <a:pt x="731977" y="711503"/>
                  </a:lnTo>
                  <a:lnTo>
                    <a:pt x="772925" y="742214"/>
                  </a:lnTo>
                  <a:lnTo>
                    <a:pt x="711503" y="762688"/>
                  </a:lnTo>
                  <a:lnTo>
                    <a:pt x="731977" y="783162"/>
                  </a:lnTo>
                  <a:lnTo>
                    <a:pt x="762688" y="783162"/>
                  </a:lnTo>
                  <a:lnTo>
                    <a:pt x="721740" y="824109"/>
                  </a:lnTo>
                  <a:lnTo>
                    <a:pt x="731977" y="834346"/>
                  </a:lnTo>
                  <a:lnTo>
                    <a:pt x="721740" y="885531"/>
                  </a:lnTo>
                  <a:lnTo>
                    <a:pt x="619371" y="957189"/>
                  </a:lnTo>
                  <a:lnTo>
                    <a:pt x="537475" y="946952"/>
                  </a:lnTo>
                  <a:lnTo>
                    <a:pt x="517002" y="987900"/>
                  </a:lnTo>
                  <a:lnTo>
                    <a:pt x="455580" y="977663"/>
                  </a:lnTo>
                  <a:lnTo>
                    <a:pt x="455580" y="1018611"/>
                  </a:lnTo>
                  <a:lnTo>
                    <a:pt x="363448" y="1059559"/>
                  </a:lnTo>
                  <a:lnTo>
                    <a:pt x="373685" y="1090269"/>
                  </a:lnTo>
                  <a:lnTo>
                    <a:pt x="353211" y="1110743"/>
                  </a:lnTo>
                  <a:lnTo>
                    <a:pt x="363448" y="1131217"/>
                  </a:lnTo>
                  <a:lnTo>
                    <a:pt x="302026" y="1141454"/>
                  </a:lnTo>
                  <a:lnTo>
                    <a:pt x="261079" y="1090269"/>
                  </a:lnTo>
                  <a:lnTo>
                    <a:pt x="240605" y="1100506"/>
                  </a:lnTo>
                  <a:lnTo>
                    <a:pt x="209894" y="998137"/>
                  </a:lnTo>
                  <a:lnTo>
                    <a:pt x="189420" y="762688"/>
                  </a:lnTo>
                  <a:lnTo>
                    <a:pt x="107525" y="783162"/>
                  </a:lnTo>
                  <a:lnTo>
                    <a:pt x="76814" y="537476"/>
                  </a:lnTo>
                  <a:lnTo>
                    <a:pt x="35866" y="517002"/>
                  </a:lnTo>
                  <a:lnTo>
                    <a:pt x="5156" y="445343"/>
                  </a:lnTo>
                </a:path>
              </a:pathLst>
            </a:custGeom>
            <a:solidFill>
              <a:srgbClr val="FFCC29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4" name="Полилиния: фигура 33">
              <a:extLst>
                <a:ext uri="{FF2B5EF4-FFF2-40B4-BE49-F238E27FC236}">
                  <a16:creationId xmlns:a16="http://schemas.microsoft.com/office/drawing/2014/main" id="{46503169-05C1-4A30-AEA4-A6075D0EA065}"/>
                </a:ext>
              </a:extLst>
            </p:cNvPr>
            <p:cNvSpPr/>
            <p:nvPr/>
          </p:nvSpPr>
          <p:spPr>
            <a:xfrm rot="21196350">
              <a:off x="5333828" y="2357942"/>
              <a:ext cx="1044166" cy="880375"/>
            </a:xfrm>
            <a:custGeom>
              <a:avLst/>
              <a:gdLst>
                <a:gd name="connsiteX0" fmla="*/ 5156 w 1044166"/>
                <a:gd name="connsiteY0" fmla="*/ 240605 h 880375"/>
                <a:gd name="connsiteX1" fmla="*/ 35866 w 1044166"/>
                <a:gd name="connsiteY1" fmla="*/ 230368 h 880375"/>
                <a:gd name="connsiteX2" fmla="*/ 56340 w 1044166"/>
                <a:gd name="connsiteY2" fmla="*/ 189420 h 880375"/>
                <a:gd name="connsiteX3" fmla="*/ 97288 w 1044166"/>
                <a:gd name="connsiteY3" fmla="*/ 35866 h 880375"/>
                <a:gd name="connsiteX4" fmla="*/ 199657 w 1044166"/>
                <a:gd name="connsiteY4" fmla="*/ 5156 h 880375"/>
                <a:gd name="connsiteX5" fmla="*/ 209894 w 1044166"/>
                <a:gd name="connsiteY5" fmla="*/ 56340 h 880375"/>
                <a:gd name="connsiteX6" fmla="*/ 189420 w 1044166"/>
                <a:gd name="connsiteY6" fmla="*/ 56340 h 880375"/>
                <a:gd name="connsiteX7" fmla="*/ 168946 w 1044166"/>
                <a:gd name="connsiteY7" fmla="*/ 97288 h 880375"/>
                <a:gd name="connsiteX8" fmla="*/ 148473 w 1044166"/>
                <a:gd name="connsiteY8" fmla="*/ 87051 h 880375"/>
                <a:gd name="connsiteX9" fmla="*/ 148473 w 1044166"/>
                <a:gd name="connsiteY9" fmla="*/ 127999 h 880375"/>
                <a:gd name="connsiteX10" fmla="*/ 302026 w 1044166"/>
                <a:gd name="connsiteY10" fmla="*/ 127999 h 880375"/>
                <a:gd name="connsiteX11" fmla="*/ 312263 w 1044166"/>
                <a:gd name="connsiteY11" fmla="*/ 158709 h 880375"/>
                <a:gd name="connsiteX12" fmla="*/ 414633 w 1044166"/>
                <a:gd name="connsiteY12" fmla="*/ 138236 h 880375"/>
                <a:gd name="connsiteX13" fmla="*/ 435106 w 1044166"/>
                <a:gd name="connsiteY13" fmla="*/ 179183 h 880375"/>
                <a:gd name="connsiteX14" fmla="*/ 496528 w 1044166"/>
                <a:gd name="connsiteY14" fmla="*/ 189420 h 880375"/>
                <a:gd name="connsiteX15" fmla="*/ 670556 w 1044166"/>
                <a:gd name="connsiteY15" fmla="*/ 179183 h 880375"/>
                <a:gd name="connsiteX16" fmla="*/ 670556 w 1044166"/>
                <a:gd name="connsiteY16" fmla="*/ 220131 h 880375"/>
                <a:gd name="connsiteX17" fmla="*/ 721740 w 1044166"/>
                <a:gd name="connsiteY17" fmla="*/ 230368 h 880375"/>
                <a:gd name="connsiteX18" fmla="*/ 762688 w 1044166"/>
                <a:gd name="connsiteY18" fmla="*/ 189420 h 880375"/>
                <a:gd name="connsiteX19" fmla="*/ 783162 w 1044166"/>
                <a:gd name="connsiteY19" fmla="*/ 220131 h 880375"/>
                <a:gd name="connsiteX20" fmla="*/ 813873 w 1044166"/>
                <a:gd name="connsiteY20" fmla="*/ 199657 h 880375"/>
                <a:gd name="connsiteX21" fmla="*/ 916242 w 1044166"/>
                <a:gd name="connsiteY21" fmla="*/ 261079 h 880375"/>
                <a:gd name="connsiteX22" fmla="*/ 946952 w 1044166"/>
                <a:gd name="connsiteY22" fmla="*/ 220131 h 880375"/>
                <a:gd name="connsiteX23" fmla="*/ 977663 w 1044166"/>
                <a:gd name="connsiteY23" fmla="*/ 209894 h 880375"/>
                <a:gd name="connsiteX24" fmla="*/ 1049322 w 1044166"/>
                <a:gd name="connsiteY24" fmla="*/ 250842 h 880375"/>
                <a:gd name="connsiteX25" fmla="*/ 977663 w 1044166"/>
                <a:gd name="connsiteY25" fmla="*/ 302026 h 880375"/>
                <a:gd name="connsiteX26" fmla="*/ 998137 w 1044166"/>
                <a:gd name="connsiteY26" fmla="*/ 342974 h 880375"/>
                <a:gd name="connsiteX27" fmla="*/ 987900 w 1044166"/>
                <a:gd name="connsiteY27" fmla="*/ 363448 h 880375"/>
                <a:gd name="connsiteX28" fmla="*/ 987900 w 1044166"/>
                <a:gd name="connsiteY28" fmla="*/ 373685 h 880375"/>
                <a:gd name="connsiteX29" fmla="*/ 916242 w 1044166"/>
                <a:gd name="connsiteY29" fmla="*/ 404396 h 880375"/>
                <a:gd name="connsiteX30" fmla="*/ 906005 w 1044166"/>
                <a:gd name="connsiteY30" fmla="*/ 424869 h 880375"/>
                <a:gd name="connsiteX31" fmla="*/ 967426 w 1044166"/>
                <a:gd name="connsiteY31" fmla="*/ 465817 h 880375"/>
                <a:gd name="connsiteX32" fmla="*/ 946952 w 1044166"/>
                <a:gd name="connsiteY32" fmla="*/ 476054 h 880375"/>
                <a:gd name="connsiteX33" fmla="*/ 967426 w 1044166"/>
                <a:gd name="connsiteY33" fmla="*/ 517002 h 880375"/>
                <a:gd name="connsiteX34" fmla="*/ 895768 w 1044166"/>
                <a:gd name="connsiteY34" fmla="*/ 568186 h 880375"/>
                <a:gd name="connsiteX35" fmla="*/ 875294 w 1044166"/>
                <a:gd name="connsiteY35" fmla="*/ 537476 h 880375"/>
                <a:gd name="connsiteX36" fmla="*/ 752451 w 1044166"/>
                <a:gd name="connsiteY36" fmla="*/ 670556 h 880375"/>
                <a:gd name="connsiteX37" fmla="*/ 660319 w 1044166"/>
                <a:gd name="connsiteY37" fmla="*/ 588660 h 880375"/>
                <a:gd name="connsiteX38" fmla="*/ 619371 w 1044166"/>
                <a:gd name="connsiteY38" fmla="*/ 650082 h 880375"/>
                <a:gd name="connsiteX39" fmla="*/ 547713 w 1044166"/>
                <a:gd name="connsiteY39" fmla="*/ 639845 h 880375"/>
                <a:gd name="connsiteX40" fmla="*/ 517002 w 1044166"/>
                <a:gd name="connsiteY40" fmla="*/ 691029 h 880375"/>
                <a:gd name="connsiteX41" fmla="*/ 527239 w 1044166"/>
                <a:gd name="connsiteY41" fmla="*/ 691029 h 880375"/>
                <a:gd name="connsiteX42" fmla="*/ 517002 w 1044166"/>
                <a:gd name="connsiteY42" fmla="*/ 711503 h 880375"/>
                <a:gd name="connsiteX43" fmla="*/ 455580 w 1044166"/>
                <a:gd name="connsiteY43" fmla="*/ 731977 h 880375"/>
                <a:gd name="connsiteX44" fmla="*/ 455580 w 1044166"/>
                <a:gd name="connsiteY44" fmla="*/ 752451 h 880375"/>
                <a:gd name="connsiteX45" fmla="*/ 476054 w 1044166"/>
                <a:gd name="connsiteY45" fmla="*/ 803636 h 880375"/>
                <a:gd name="connsiteX46" fmla="*/ 435106 w 1044166"/>
                <a:gd name="connsiteY46" fmla="*/ 824109 h 880375"/>
                <a:gd name="connsiteX47" fmla="*/ 404396 w 1044166"/>
                <a:gd name="connsiteY47" fmla="*/ 762688 h 880375"/>
                <a:gd name="connsiteX48" fmla="*/ 394159 w 1044166"/>
                <a:gd name="connsiteY48" fmla="*/ 731977 h 880375"/>
                <a:gd name="connsiteX49" fmla="*/ 322500 w 1044166"/>
                <a:gd name="connsiteY49" fmla="*/ 762688 h 880375"/>
                <a:gd name="connsiteX50" fmla="*/ 312263 w 1044166"/>
                <a:gd name="connsiteY50" fmla="*/ 742214 h 880375"/>
                <a:gd name="connsiteX51" fmla="*/ 230368 w 1044166"/>
                <a:gd name="connsiteY51" fmla="*/ 803636 h 880375"/>
                <a:gd name="connsiteX52" fmla="*/ 209894 w 1044166"/>
                <a:gd name="connsiteY52" fmla="*/ 783162 h 880375"/>
                <a:gd name="connsiteX53" fmla="*/ 179183 w 1044166"/>
                <a:gd name="connsiteY53" fmla="*/ 803636 h 880375"/>
                <a:gd name="connsiteX54" fmla="*/ 179183 w 1044166"/>
                <a:gd name="connsiteY54" fmla="*/ 844583 h 880375"/>
                <a:gd name="connsiteX55" fmla="*/ 158709 w 1044166"/>
                <a:gd name="connsiteY55" fmla="*/ 885531 h 880375"/>
                <a:gd name="connsiteX56" fmla="*/ 117762 w 1044166"/>
                <a:gd name="connsiteY56" fmla="*/ 813872 h 880375"/>
                <a:gd name="connsiteX57" fmla="*/ 66577 w 1044166"/>
                <a:gd name="connsiteY57" fmla="*/ 803636 h 880375"/>
                <a:gd name="connsiteX58" fmla="*/ 66577 w 1044166"/>
                <a:gd name="connsiteY58" fmla="*/ 742214 h 880375"/>
                <a:gd name="connsiteX59" fmla="*/ 76814 w 1044166"/>
                <a:gd name="connsiteY59" fmla="*/ 731977 h 880375"/>
                <a:gd name="connsiteX60" fmla="*/ 66577 w 1044166"/>
                <a:gd name="connsiteY60" fmla="*/ 691029 h 880375"/>
                <a:gd name="connsiteX61" fmla="*/ 5156 w 1044166"/>
                <a:gd name="connsiteY61" fmla="*/ 650082 h 880375"/>
                <a:gd name="connsiteX62" fmla="*/ 66577 w 1044166"/>
                <a:gd name="connsiteY62" fmla="*/ 578423 h 880375"/>
                <a:gd name="connsiteX63" fmla="*/ 107525 w 1044166"/>
                <a:gd name="connsiteY63" fmla="*/ 588660 h 880375"/>
                <a:gd name="connsiteX64" fmla="*/ 97288 w 1044166"/>
                <a:gd name="connsiteY64" fmla="*/ 557949 h 880375"/>
                <a:gd name="connsiteX65" fmla="*/ 158709 w 1044166"/>
                <a:gd name="connsiteY65" fmla="*/ 537476 h 880375"/>
                <a:gd name="connsiteX66" fmla="*/ 138236 w 1044166"/>
                <a:gd name="connsiteY66" fmla="*/ 496528 h 880375"/>
                <a:gd name="connsiteX67" fmla="*/ 158709 w 1044166"/>
                <a:gd name="connsiteY67" fmla="*/ 486291 h 880375"/>
                <a:gd name="connsiteX68" fmla="*/ 138236 w 1044166"/>
                <a:gd name="connsiteY68" fmla="*/ 455580 h 880375"/>
                <a:gd name="connsiteX69" fmla="*/ 97288 w 1044166"/>
                <a:gd name="connsiteY69" fmla="*/ 353211 h 880375"/>
                <a:gd name="connsiteX70" fmla="*/ 35866 w 1044166"/>
                <a:gd name="connsiteY70" fmla="*/ 332737 h 880375"/>
                <a:gd name="connsiteX71" fmla="*/ 35866 w 1044166"/>
                <a:gd name="connsiteY71" fmla="*/ 302026 h 880375"/>
                <a:gd name="connsiteX72" fmla="*/ 5156 w 1044166"/>
                <a:gd name="connsiteY72" fmla="*/ 240605 h 880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1044166" h="880375">
                  <a:moveTo>
                    <a:pt x="5156" y="240605"/>
                  </a:moveTo>
                  <a:lnTo>
                    <a:pt x="35866" y="230368"/>
                  </a:lnTo>
                  <a:lnTo>
                    <a:pt x="56340" y="189420"/>
                  </a:lnTo>
                  <a:lnTo>
                    <a:pt x="97288" y="35866"/>
                  </a:lnTo>
                  <a:lnTo>
                    <a:pt x="199657" y="5156"/>
                  </a:lnTo>
                  <a:lnTo>
                    <a:pt x="209894" y="56340"/>
                  </a:lnTo>
                  <a:lnTo>
                    <a:pt x="189420" y="56340"/>
                  </a:lnTo>
                  <a:lnTo>
                    <a:pt x="168946" y="97288"/>
                  </a:lnTo>
                  <a:lnTo>
                    <a:pt x="148473" y="87051"/>
                  </a:lnTo>
                  <a:lnTo>
                    <a:pt x="148473" y="127999"/>
                  </a:lnTo>
                  <a:lnTo>
                    <a:pt x="302026" y="127999"/>
                  </a:lnTo>
                  <a:lnTo>
                    <a:pt x="312263" y="158709"/>
                  </a:lnTo>
                  <a:lnTo>
                    <a:pt x="414633" y="138236"/>
                  </a:lnTo>
                  <a:lnTo>
                    <a:pt x="435106" y="179183"/>
                  </a:lnTo>
                  <a:lnTo>
                    <a:pt x="496528" y="189420"/>
                  </a:lnTo>
                  <a:lnTo>
                    <a:pt x="670556" y="179183"/>
                  </a:lnTo>
                  <a:lnTo>
                    <a:pt x="670556" y="220131"/>
                  </a:lnTo>
                  <a:lnTo>
                    <a:pt x="721740" y="230368"/>
                  </a:lnTo>
                  <a:lnTo>
                    <a:pt x="762688" y="189420"/>
                  </a:lnTo>
                  <a:lnTo>
                    <a:pt x="783162" y="220131"/>
                  </a:lnTo>
                  <a:lnTo>
                    <a:pt x="813873" y="199657"/>
                  </a:lnTo>
                  <a:lnTo>
                    <a:pt x="916242" y="261079"/>
                  </a:lnTo>
                  <a:lnTo>
                    <a:pt x="946952" y="220131"/>
                  </a:lnTo>
                  <a:lnTo>
                    <a:pt x="977663" y="209894"/>
                  </a:lnTo>
                  <a:lnTo>
                    <a:pt x="1049322" y="250842"/>
                  </a:lnTo>
                  <a:lnTo>
                    <a:pt x="977663" y="302026"/>
                  </a:lnTo>
                  <a:lnTo>
                    <a:pt x="998137" y="342974"/>
                  </a:lnTo>
                  <a:lnTo>
                    <a:pt x="987900" y="363448"/>
                  </a:lnTo>
                  <a:lnTo>
                    <a:pt x="987900" y="373685"/>
                  </a:lnTo>
                  <a:lnTo>
                    <a:pt x="916242" y="404396"/>
                  </a:lnTo>
                  <a:lnTo>
                    <a:pt x="906005" y="424869"/>
                  </a:lnTo>
                  <a:lnTo>
                    <a:pt x="967426" y="465817"/>
                  </a:lnTo>
                  <a:lnTo>
                    <a:pt x="946952" y="476054"/>
                  </a:lnTo>
                  <a:lnTo>
                    <a:pt x="967426" y="517002"/>
                  </a:lnTo>
                  <a:lnTo>
                    <a:pt x="895768" y="568186"/>
                  </a:lnTo>
                  <a:lnTo>
                    <a:pt x="875294" y="537476"/>
                  </a:lnTo>
                  <a:lnTo>
                    <a:pt x="752451" y="670556"/>
                  </a:lnTo>
                  <a:lnTo>
                    <a:pt x="660319" y="588660"/>
                  </a:lnTo>
                  <a:lnTo>
                    <a:pt x="619371" y="650082"/>
                  </a:lnTo>
                  <a:lnTo>
                    <a:pt x="547713" y="639845"/>
                  </a:lnTo>
                  <a:lnTo>
                    <a:pt x="517002" y="691029"/>
                  </a:lnTo>
                  <a:lnTo>
                    <a:pt x="527239" y="691029"/>
                  </a:lnTo>
                  <a:lnTo>
                    <a:pt x="517002" y="711503"/>
                  </a:lnTo>
                  <a:lnTo>
                    <a:pt x="455580" y="731977"/>
                  </a:lnTo>
                  <a:lnTo>
                    <a:pt x="455580" y="752451"/>
                  </a:lnTo>
                  <a:lnTo>
                    <a:pt x="476054" y="803636"/>
                  </a:lnTo>
                  <a:lnTo>
                    <a:pt x="435106" y="824109"/>
                  </a:lnTo>
                  <a:lnTo>
                    <a:pt x="404396" y="762688"/>
                  </a:lnTo>
                  <a:lnTo>
                    <a:pt x="394159" y="731977"/>
                  </a:lnTo>
                  <a:lnTo>
                    <a:pt x="322500" y="762688"/>
                  </a:lnTo>
                  <a:lnTo>
                    <a:pt x="312263" y="742214"/>
                  </a:lnTo>
                  <a:lnTo>
                    <a:pt x="230368" y="803636"/>
                  </a:lnTo>
                  <a:lnTo>
                    <a:pt x="209894" y="783162"/>
                  </a:lnTo>
                  <a:lnTo>
                    <a:pt x="179183" y="803636"/>
                  </a:lnTo>
                  <a:lnTo>
                    <a:pt x="179183" y="844583"/>
                  </a:lnTo>
                  <a:lnTo>
                    <a:pt x="158709" y="885531"/>
                  </a:lnTo>
                  <a:lnTo>
                    <a:pt x="117762" y="813872"/>
                  </a:lnTo>
                  <a:lnTo>
                    <a:pt x="66577" y="803636"/>
                  </a:lnTo>
                  <a:lnTo>
                    <a:pt x="66577" y="742214"/>
                  </a:lnTo>
                  <a:lnTo>
                    <a:pt x="76814" y="731977"/>
                  </a:lnTo>
                  <a:lnTo>
                    <a:pt x="66577" y="691029"/>
                  </a:lnTo>
                  <a:lnTo>
                    <a:pt x="5156" y="650082"/>
                  </a:lnTo>
                  <a:lnTo>
                    <a:pt x="66577" y="578423"/>
                  </a:lnTo>
                  <a:lnTo>
                    <a:pt x="107525" y="588660"/>
                  </a:lnTo>
                  <a:lnTo>
                    <a:pt x="97288" y="557949"/>
                  </a:lnTo>
                  <a:lnTo>
                    <a:pt x="158709" y="537476"/>
                  </a:lnTo>
                  <a:lnTo>
                    <a:pt x="138236" y="496528"/>
                  </a:lnTo>
                  <a:lnTo>
                    <a:pt x="158709" y="486291"/>
                  </a:lnTo>
                  <a:lnTo>
                    <a:pt x="138236" y="455580"/>
                  </a:lnTo>
                  <a:lnTo>
                    <a:pt x="97288" y="353211"/>
                  </a:lnTo>
                  <a:lnTo>
                    <a:pt x="35866" y="332737"/>
                  </a:lnTo>
                  <a:lnTo>
                    <a:pt x="35866" y="302026"/>
                  </a:lnTo>
                  <a:lnTo>
                    <a:pt x="5156" y="240605"/>
                  </a:lnTo>
                </a:path>
              </a:pathLst>
            </a:custGeom>
            <a:solidFill>
              <a:srgbClr val="23B65F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5" name="Полилиния: фигура 34">
              <a:extLst>
                <a:ext uri="{FF2B5EF4-FFF2-40B4-BE49-F238E27FC236}">
                  <a16:creationId xmlns:a16="http://schemas.microsoft.com/office/drawing/2014/main" id="{18706F0B-EABB-4A24-91F6-B8D5F13FA455}"/>
                </a:ext>
              </a:extLst>
            </p:cNvPr>
            <p:cNvSpPr/>
            <p:nvPr/>
          </p:nvSpPr>
          <p:spPr>
            <a:xfrm rot="21196350">
              <a:off x="5735845" y="948710"/>
              <a:ext cx="327582" cy="245686"/>
            </a:xfrm>
            <a:custGeom>
              <a:avLst/>
              <a:gdLst>
                <a:gd name="connsiteX0" fmla="*/ 107525 w 327581"/>
                <a:gd name="connsiteY0" fmla="*/ 209894 h 245686"/>
                <a:gd name="connsiteX1" fmla="*/ 117762 w 327581"/>
                <a:gd name="connsiteY1" fmla="*/ 138236 h 245686"/>
                <a:gd name="connsiteX2" fmla="*/ 179183 w 327581"/>
                <a:gd name="connsiteY2" fmla="*/ 148472 h 245686"/>
                <a:gd name="connsiteX3" fmla="*/ 179183 w 327581"/>
                <a:gd name="connsiteY3" fmla="*/ 179183 h 245686"/>
                <a:gd name="connsiteX4" fmla="*/ 199657 w 327581"/>
                <a:gd name="connsiteY4" fmla="*/ 179183 h 245686"/>
                <a:gd name="connsiteX5" fmla="*/ 199657 w 327581"/>
                <a:gd name="connsiteY5" fmla="*/ 230368 h 245686"/>
                <a:gd name="connsiteX6" fmla="*/ 168946 w 327581"/>
                <a:gd name="connsiteY6" fmla="*/ 230368 h 245686"/>
                <a:gd name="connsiteX7" fmla="*/ 148472 w 327581"/>
                <a:gd name="connsiteY7" fmla="*/ 250842 h 245686"/>
                <a:gd name="connsiteX8" fmla="*/ 107525 w 327581"/>
                <a:gd name="connsiteY8" fmla="*/ 209894 h 245686"/>
                <a:gd name="connsiteX9" fmla="*/ 5156 w 327581"/>
                <a:gd name="connsiteY9" fmla="*/ 25629 h 245686"/>
                <a:gd name="connsiteX10" fmla="*/ 25629 w 327581"/>
                <a:gd name="connsiteY10" fmla="*/ 5156 h 245686"/>
                <a:gd name="connsiteX11" fmla="*/ 35866 w 327581"/>
                <a:gd name="connsiteY11" fmla="*/ 46103 h 245686"/>
                <a:gd name="connsiteX12" fmla="*/ 15392 w 327581"/>
                <a:gd name="connsiteY12" fmla="*/ 35866 h 245686"/>
                <a:gd name="connsiteX13" fmla="*/ 5156 w 327581"/>
                <a:gd name="connsiteY13" fmla="*/ 25629 h 245686"/>
                <a:gd name="connsiteX14" fmla="*/ 189420 w 327581"/>
                <a:gd name="connsiteY14" fmla="*/ 127999 h 245686"/>
                <a:gd name="connsiteX15" fmla="*/ 199657 w 327581"/>
                <a:gd name="connsiteY15" fmla="*/ 127999 h 245686"/>
                <a:gd name="connsiteX16" fmla="*/ 189420 w 327581"/>
                <a:gd name="connsiteY16" fmla="*/ 127999 h 245686"/>
                <a:gd name="connsiteX17" fmla="*/ 56340 w 327581"/>
                <a:gd name="connsiteY17" fmla="*/ 117762 h 245686"/>
                <a:gd name="connsiteX18" fmla="*/ 76814 w 327581"/>
                <a:gd name="connsiteY18" fmla="*/ 127999 h 245686"/>
                <a:gd name="connsiteX19" fmla="*/ 66577 w 327581"/>
                <a:gd name="connsiteY19" fmla="*/ 148472 h 245686"/>
                <a:gd name="connsiteX20" fmla="*/ 56340 w 327581"/>
                <a:gd name="connsiteY20" fmla="*/ 117762 h 245686"/>
                <a:gd name="connsiteX21" fmla="*/ 230368 w 327581"/>
                <a:gd name="connsiteY21" fmla="*/ 189420 h 245686"/>
                <a:gd name="connsiteX22" fmla="*/ 240605 w 327581"/>
                <a:gd name="connsiteY22" fmla="*/ 199657 h 245686"/>
                <a:gd name="connsiteX23" fmla="*/ 230368 w 327581"/>
                <a:gd name="connsiteY23" fmla="*/ 199657 h 245686"/>
                <a:gd name="connsiteX24" fmla="*/ 230368 w 327581"/>
                <a:gd name="connsiteY24" fmla="*/ 189420 h 245686"/>
                <a:gd name="connsiteX25" fmla="*/ 302026 w 327581"/>
                <a:gd name="connsiteY25" fmla="*/ 230368 h 245686"/>
                <a:gd name="connsiteX26" fmla="*/ 312263 w 327581"/>
                <a:gd name="connsiteY26" fmla="*/ 220131 h 245686"/>
                <a:gd name="connsiteX27" fmla="*/ 322500 w 327581"/>
                <a:gd name="connsiteY27" fmla="*/ 230368 h 245686"/>
                <a:gd name="connsiteX28" fmla="*/ 312263 w 327581"/>
                <a:gd name="connsiteY28" fmla="*/ 240605 h 245686"/>
                <a:gd name="connsiteX29" fmla="*/ 302026 w 327581"/>
                <a:gd name="connsiteY29" fmla="*/ 230368 h 245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27581" h="245686">
                  <a:moveTo>
                    <a:pt x="107525" y="209894"/>
                  </a:moveTo>
                  <a:lnTo>
                    <a:pt x="117762" y="138236"/>
                  </a:lnTo>
                  <a:lnTo>
                    <a:pt x="179183" y="148472"/>
                  </a:lnTo>
                  <a:lnTo>
                    <a:pt x="179183" y="179183"/>
                  </a:lnTo>
                  <a:lnTo>
                    <a:pt x="199657" y="179183"/>
                  </a:lnTo>
                  <a:lnTo>
                    <a:pt x="199657" y="230368"/>
                  </a:lnTo>
                  <a:lnTo>
                    <a:pt x="168946" y="230368"/>
                  </a:lnTo>
                  <a:lnTo>
                    <a:pt x="148472" y="250842"/>
                  </a:lnTo>
                  <a:lnTo>
                    <a:pt x="107525" y="209894"/>
                  </a:lnTo>
                  <a:moveTo>
                    <a:pt x="5156" y="25629"/>
                  </a:moveTo>
                  <a:lnTo>
                    <a:pt x="25629" y="5156"/>
                  </a:lnTo>
                  <a:lnTo>
                    <a:pt x="35866" y="46103"/>
                  </a:lnTo>
                  <a:lnTo>
                    <a:pt x="15392" y="35866"/>
                  </a:lnTo>
                  <a:lnTo>
                    <a:pt x="5156" y="25629"/>
                  </a:lnTo>
                  <a:moveTo>
                    <a:pt x="189420" y="127999"/>
                  </a:moveTo>
                  <a:lnTo>
                    <a:pt x="199657" y="127999"/>
                  </a:lnTo>
                  <a:lnTo>
                    <a:pt x="189420" y="127999"/>
                  </a:lnTo>
                  <a:moveTo>
                    <a:pt x="56340" y="117762"/>
                  </a:moveTo>
                  <a:lnTo>
                    <a:pt x="76814" y="127999"/>
                  </a:lnTo>
                  <a:lnTo>
                    <a:pt x="66577" y="148472"/>
                  </a:lnTo>
                  <a:lnTo>
                    <a:pt x="56340" y="117762"/>
                  </a:lnTo>
                  <a:moveTo>
                    <a:pt x="230368" y="189420"/>
                  </a:moveTo>
                  <a:lnTo>
                    <a:pt x="240605" y="199657"/>
                  </a:lnTo>
                  <a:lnTo>
                    <a:pt x="230368" y="199657"/>
                  </a:lnTo>
                  <a:lnTo>
                    <a:pt x="230368" y="189420"/>
                  </a:lnTo>
                  <a:moveTo>
                    <a:pt x="302026" y="230368"/>
                  </a:moveTo>
                  <a:lnTo>
                    <a:pt x="312263" y="220131"/>
                  </a:lnTo>
                  <a:lnTo>
                    <a:pt x="322500" y="230368"/>
                  </a:lnTo>
                  <a:lnTo>
                    <a:pt x="312263" y="240605"/>
                  </a:lnTo>
                  <a:lnTo>
                    <a:pt x="302026" y="230368"/>
                  </a:lnTo>
                </a:path>
              </a:pathLst>
            </a:custGeom>
            <a:solidFill>
              <a:srgbClr val="FE5B5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6" name="Полилиния: фигура 35">
              <a:extLst>
                <a:ext uri="{FF2B5EF4-FFF2-40B4-BE49-F238E27FC236}">
                  <a16:creationId xmlns:a16="http://schemas.microsoft.com/office/drawing/2014/main" id="{8B4F54C1-9783-4C62-8365-B540D4A03D20}"/>
                </a:ext>
              </a:extLst>
            </p:cNvPr>
            <p:cNvSpPr/>
            <p:nvPr/>
          </p:nvSpPr>
          <p:spPr>
            <a:xfrm rot="21196350">
              <a:off x="7003501" y="4960647"/>
              <a:ext cx="1863120" cy="1740277"/>
            </a:xfrm>
            <a:custGeom>
              <a:avLst/>
              <a:gdLst>
                <a:gd name="connsiteX0" fmla="*/ 5156 w 1863119"/>
                <a:gd name="connsiteY0" fmla="*/ 670556 h 1740276"/>
                <a:gd name="connsiteX1" fmla="*/ 25629 w 1863119"/>
                <a:gd name="connsiteY1" fmla="*/ 629608 h 1740276"/>
                <a:gd name="connsiteX2" fmla="*/ 46103 w 1863119"/>
                <a:gd name="connsiteY2" fmla="*/ 629608 h 1740276"/>
                <a:gd name="connsiteX3" fmla="*/ 117762 w 1863119"/>
                <a:gd name="connsiteY3" fmla="*/ 588660 h 1740276"/>
                <a:gd name="connsiteX4" fmla="*/ 148472 w 1863119"/>
                <a:gd name="connsiteY4" fmla="*/ 598897 h 1740276"/>
                <a:gd name="connsiteX5" fmla="*/ 209894 w 1863119"/>
                <a:gd name="connsiteY5" fmla="*/ 557950 h 1740276"/>
                <a:gd name="connsiteX6" fmla="*/ 240605 w 1863119"/>
                <a:gd name="connsiteY6" fmla="*/ 557950 h 1740276"/>
                <a:gd name="connsiteX7" fmla="*/ 240605 w 1863119"/>
                <a:gd name="connsiteY7" fmla="*/ 537476 h 1740276"/>
                <a:gd name="connsiteX8" fmla="*/ 271316 w 1863119"/>
                <a:gd name="connsiteY8" fmla="*/ 517002 h 1740276"/>
                <a:gd name="connsiteX9" fmla="*/ 312263 w 1863119"/>
                <a:gd name="connsiteY9" fmla="*/ 547713 h 1740276"/>
                <a:gd name="connsiteX10" fmla="*/ 332737 w 1863119"/>
                <a:gd name="connsiteY10" fmla="*/ 517002 h 1740276"/>
                <a:gd name="connsiteX11" fmla="*/ 414632 w 1863119"/>
                <a:gd name="connsiteY11" fmla="*/ 486291 h 1740276"/>
                <a:gd name="connsiteX12" fmla="*/ 373685 w 1863119"/>
                <a:gd name="connsiteY12" fmla="*/ 465817 h 1740276"/>
                <a:gd name="connsiteX13" fmla="*/ 404396 w 1863119"/>
                <a:gd name="connsiteY13" fmla="*/ 435107 h 1740276"/>
                <a:gd name="connsiteX14" fmla="*/ 383922 w 1863119"/>
                <a:gd name="connsiteY14" fmla="*/ 383922 h 1740276"/>
                <a:gd name="connsiteX15" fmla="*/ 363448 w 1863119"/>
                <a:gd name="connsiteY15" fmla="*/ 394159 h 1740276"/>
                <a:gd name="connsiteX16" fmla="*/ 373685 w 1863119"/>
                <a:gd name="connsiteY16" fmla="*/ 373685 h 1740276"/>
                <a:gd name="connsiteX17" fmla="*/ 363448 w 1863119"/>
                <a:gd name="connsiteY17" fmla="*/ 373685 h 1740276"/>
                <a:gd name="connsiteX18" fmla="*/ 342974 w 1863119"/>
                <a:gd name="connsiteY18" fmla="*/ 435107 h 1740276"/>
                <a:gd name="connsiteX19" fmla="*/ 302026 w 1863119"/>
                <a:gd name="connsiteY19" fmla="*/ 404396 h 1740276"/>
                <a:gd name="connsiteX20" fmla="*/ 322500 w 1863119"/>
                <a:gd name="connsiteY20" fmla="*/ 363448 h 1740276"/>
                <a:gd name="connsiteX21" fmla="*/ 342974 w 1863119"/>
                <a:gd name="connsiteY21" fmla="*/ 373685 h 1740276"/>
                <a:gd name="connsiteX22" fmla="*/ 342974 w 1863119"/>
                <a:gd name="connsiteY22" fmla="*/ 302027 h 1740276"/>
                <a:gd name="connsiteX23" fmla="*/ 353211 w 1863119"/>
                <a:gd name="connsiteY23" fmla="*/ 312264 h 1740276"/>
                <a:gd name="connsiteX24" fmla="*/ 363448 w 1863119"/>
                <a:gd name="connsiteY24" fmla="*/ 281553 h 1740276"/>
                <a:gd name="connsiteX25" fmla="*/ 342974 w 1863119"/>
                <a:gd name="connsiteY25" fmla="*/ 271316 h 1740276"/>
                <a:gd name="connsiteX26" fmla="*/ 353211 w 1863119"/>
                <a:gd name="connsiteY26" fmla="*/ 230368 h 1740276"/>
                <a:gd name="connsiteX27" fmla="*/ 312263 w 1863119"/>
                <a:gd name="connsiteY27" fmla="*/ 230368 h 1740276"/>
                <a:gd name="connsiteX28" fmla="*/ 291789 w 1863119"/>
                <a:gd name="connsiteY28" fmla="*/ 199657 h 1740276"/>
                <a:gd name="connsiteX29" fmla="*/ 312263 w 1863119"/>
                <a:gd name="connsiteY29" fmla="*/ 138236 h 1740276"/>
                <a:gd name="connsiteX30" fmla="*/ 332737 w 1863119"/>
                <a:gd name="connsiteY30" fmla="*/ 138236 h 1740276"/>
                <a:gd name="connsiteX31" fmla="*/ 332737 w 1863119"/>
                <a:gd name="connsiteY31" fmla="*/ 56340 h 1740276"/>
                <a:gd name="connsiteX32" fmla="*/ 383922 w 1863119"/>
                <a:gd name="connsiteY32" fmla="*/ 87051 h 1740276"/>
                <a:gd name="connsiteX33" fmla="*/ 486291 w 1863119"/>
                <a:gd name="connsiteY33" fmla="*/ 76814 h 1740276"/>
                <a:gd name="connsiteX34" fmla="*/ 547712 w 1863119"/>
                <a:gd name="connsiteY34" fmla="*/ 127999 h 1740276"/>
                <a:gd name="connsiteX35" fmla="*/ 568186 w 1863119"/>
                <a:gd name="connsiteY35" fmla="*/ 117762 h 1740276"/>
                <a:gd name="connsiteX36" fmla="*/ 568186 w 1863119"/>
                <a:gd name="connsiteY36" fmla="*/ 87051 h 1740276"/>
                <a:gd name="connsiteX37" fmla="*/ 609134 w 1863119"/>
                <a:gd name="connsiteY37" fmla="*/ 117762 h 1740276"/>
                <a:gd name="connsiteX38" fmla="*/ 629608 w 1863119"/>
                <a:gd name="connsiteY38" fmla="*/ 56340 h 1740276"/>
                <a:gd name="connsiteX39" fmla="*/ 793399 w 1863119"/>
                <a:gd name="connsiteY39" fmla="*/ 5156 h 1740276"/>
                <a:gd name="connsiteX40" fmla="*/ 813872 w 1863119"/>
                <a:gd name="connsiteY40" fmla="*/ 35866 h 1740276"/>
                <a:gd name="connsiteX41" fmla="*/ 793399 w 1863119"/>
                <a:gd name="connsiteY41" fmla="*/ 56340 h 1740276"/>
                <a:gd name="connsiteX42" fmla="*/ 813872 w 1863119"/>
                <a:gd name="connsiteY42" fmla="*/ 76814 h 1740276"/>
                <a:gd name="connsiteX43" fmla="*/ 813872 w 1863119"/>
                <a:gd name="connsiteY43" fmla="*/ 148473 h 1740276"/>
                <a:gd name="connsiteX44" fmla="*/ 885531 w 1863119"/>
                <a:gd name="connsiteY44" fmla="*/ 138236 h 1740276"/>
                <a:gd name="connsiteX45" fmla="*/ 916242 w 1863119"/>
                <a:gd name="connsiteY45" fmla="*/ 209894 h 1740276"/>
                <a:gd name="connsiteX46" fmla="*/ 1018611 w 1863119"/>
                <a:gd name="connsiteY46" fmla="*/ 209894 h 1740276"/>
                <a:gd name="connsiteX47" fmla="*/ 1049322 w 1863119"/>
                <a:gd name="connsiteY47" fmla="*/ 240605 h 1740276"/>
                <a:gd name="connsiteX48" fmla="*/ 1080033 w 1863119"/>
                <a:gd name="connsiteY48" fmla="*/ 230368 h 1740276"/>
                <a:gd name="connsiteX49" fmla="*/ 1069796 w 1863119"/>
                <a:gd name="connsiteY49" fmla="*/ 189420 h 1740276"/>
                <a:gd name="connsiteX50" fmla="*/ 1141454 w 1863119"/>
                <a:gd name="connsiteY50" fmla="*/ 97288 h 1740276"/>
                <a:gd name="connsiteX51" fmla="*/ 1223349 w 1863119"/>
                <a:gd name="connsiteY51" fmla="*/ 25629 h 1740276"/>
                <a:gd name="connsiteX52" fmla="*/ 1243823 w 1863119"/>
                <a:gd name="connsiteY52" fmla="*/ 46103 h 1740276"/>
                <a:gd name="connsiteX53" fmla="*/ 1254060 w 1863119"/>
                <a:gd name="connsiteY53" fmla="*/ 76814 h 1740276"/>
                <a:gd name="connsiteX54" fmla="*/ 1213113 w 1863119"/>
                <a:gd name="connsiteY54" fmla="*/ 127999 h 1740276"/>
                <a:gd name="connsiteX55" fmla="*/ 1192639 w 1863119"/>
                <a:gd name="connsiteY55" fmla="*/ 189420 h 1740276"/>
                <a:gd name="connsiteX56" fmla="*/ 1161928 w 1863119"/>
                <a:gd name="connsiteY56" fmla="*/ 199657 h 1740276"/>
                <a:gd name="connsiteX57" fmla="*/ 1172165 w 1863119"/>
                <a:gd name="connsiteY57" fmla="*/ 240605 h 1740276"/>
                <a:gd name="connsiteX58" fmla="*/ 1274534 w 1863119"/>
                <a:gd name="connsiteY58" fmla="*/ 261079 h 1740276"/>
                <a:gd name="connsiteX59" fmla="*/ 1264297 w 1863119"/>
                <a:gd name="connsiteY59" fmla="*/ 281553 h 1740276"/>
                <a:gd name="connsiteX60" fmla="*/ 1264297 w 1863119"/>
                <a:gd name="connsiteY60" fmla="*/ 291790 h 1740276"/>
                <a:gd name="connsiteX61" fmla="*/ 1305245 w 1863119"/>
                <a:gd name="connsiteY61" fmla="*/ 261079 h 1740276"/>
                <a:gd name="connsiteX62" fmla="*/ 1335956 w 1863119"/>
                <a:gd name="connsiteY62" fmla="*/ 291790 h 1740276"/>
                <a:gd name="connsiteX63" fmla="*/ 1397377 w 1863119"/>
                <a:gd name="connsiteY63" fmla="*/ 261079 h 1740276"/>
                <a:gd name="connsiteX64" fmla="*/ 1438325 w 1863119"/>
                <a:gd name="connsiteY64" fmla="*/ 322500 h 1740276"/>
                <a:gd name="connsiteX65" fmla="*/ 1509983 w 1863119"/>
                <a:gd name="connsiteY65" fmla="*/ 363448 h 1740276"/>
                <a:gd name="connsiteX66" fmla="*/ 1581642 w 1863119"/>
                <a:gd name="connsiteY66" fmla="*/ 363448 h 1740276"/>
                <a:gd name="connsiteX67" fmla="*/ 1684011 w 1863119"/>
                <a:gd name="connsiteY67" fmla="*/ 322500 h 1740276"/>
                <a:gd name="connsiteX68" fmla="*/ 1755669 w 1863119"/>
                <a:gd name="connsiteY68" fmla="*/ 342974 h 1740276"/>
                <a:gd name="connsiteX69" fmla="*/ 1745432 w 1863119"/>
                <a:gd name="connsiteY69" fmla="*/ 394159 h 1740276"/>
                <a:gd name="connsiteX70" fmla="*/ 1704485 w 1863119"/>
                <a:gd name="connsiteY70" fmla="*/ 404396 h 1740276"/>
                <a:gd name="connsiteX71" fmla="*/ 1714722 w 1863119"/>
                <a:gd name="connsiteY71" fmla="*/ 445344 h 1740276"/>
                <a:gd name="connsiteX72" fmla="*/ 1694248 w 1863119"/>
                <a:gd name="connsiteY72" fmla="*/ 465817 h 1740276"/>
                <a:gd name="connsiteX73" fmla="*/ 1622589 w 1863119"/>
                <a:gd name="connsiteY73" fmla="*/ 506765 h 1740276"/>
                <a:gd name="connsiteX74" fmla="*/ 1643063 w 1863119"/>
                <a:gd name="connsiteY74" fmla="*/ 527239 h 1740276"/>
                <a:gd name="connsiteX75" fmla="*/ 1612352 w 1863119"/>
                <a:gd name="connsiteY75" fmla="*/ 588660 h 1740276"/>
                <a:gd name="connsiteX76" fmla="*/ 1643063 w 1863119"/>
                <a:gd name="connsiteY76" fmla="*/ 650082 h 1740276"/>
                <a:gd name="connsiteX77" fmla="*/ 1663537 w 1863119"/>
                <a:gd name="connsiteY77" fmla="*/ 619371 h 1740276"/>
                <a:gd name="connsiteX78" fmla="*/ 1735196 w 1863119"/>
                <a:gd name="connsiteY78" fmla="*/ 639845 h 1740276"/>
                <a:gd name="connsiteX79" fmla="*/ 1765906 w 1863119"/>
                <a:gd name="connsiteY79" fmla="*/ 721740 h 1740276"/>
                <a:gd name="connsiteX80" fmla="*/ 1755669 w 1863119"/>
                <a:gd name="connsiteY80" fmla="*/ 752451 h 1740276"/>
                <a:gd name="connsiteX81" fmla="*/ 1776143 w 1863119"/>
                <a:gd name="connsiteY81" fmla="*/ 783162 h 1740276"/>
                <a:gd name="connsiteX82" fmla="*/ 1817091 w 1863119"/>
                <a:gd name="connsiteY82" fmla="*/ 752451 h 1740276"/>
                <a:gd name="connsiteX83" fmla="*/ 1847802 w 1863119"/>
                <a:gd name="connsiteY83" fmla="*/ 793399 h 1740276"/>
                <a:gd name="connsiteX84" fmla="*/ 1858039 w 1863119"/>
                <a:gd name="connsiteY84" fmla="*/ 875294 h 1740276"/>
                <a:gd name="connsiteX85" fmla="*/ 1817091 w 1863119"/>
                <a:gd name="connsiteY85" fmla="*/ 895768 h 1740276"/>
                <a:gd name="connsiteX86" fmla="*/ 1796617 w 1863119"/>
                <a:gd name="connsiteY86" fmla="*/ 967427 h 1740276"/>
                <a:gd name="connsiteX87" fmla="*/ 1765906 w 1863119"/>
                <a:gd name="connsiteY87" fmla="*/ 977664 h 1740276"/>
                <a:gd name="connsiteX88" fmla="*/ 1765906 w 1863119"/>
                <a:gd name="connsiteY88" fmla="*/ 1008374 h 1740276"/>
                <a:gd name="connsiteX89" fmla="*/ 1694248 w 1863119"/>
                <a:gd name="connsiteY89" fmla="*/ 998137 h 1740276"/>
                <a:gd name="connsiteX90" fmla="*/ 1724959 w 1863119"/>
                <a:gd name="connsiteY90" fmla="*/ 1059559 h 1740276"/>
                <a:gd name="connsiteX91" fmla="*/ 1714722 w 1863119"/>
                <a:gd name="connsiteY91" fmla="*/ 1100507 h 1740276"/>
                <a:gd name="connsiteX92" fmla="*/ 1755669 w 1863119"/>
                <a:gd name="connsiteY92" fmla="*/ 1141454 h 1740276"/>
                <a:gd name="connsiteX93" fmla="*/ 1735196 w 1863119"/>
                <a:gd name="connsiteY93" fmla="*/ 1172165 h 1740276"/>
                <a:gd name="connsiteX94" fmla="*/ 1694248 w 1863119"/>
                <a:gd name="connsiteY94" fmla="*/ 1161928 h 1740276"/>
                <a:gd name="connsiteX95" fmla="*/ 1694248 w 1863119"/>
                <a:gd name="connsiteY95" fmla="*/ 1202876 h 1740276"/>
                <a:gd name="connsiteX96" fmla="*/ 1653300 w 1863119"/>
                <a:gd name="connsiteY96" fmla="*/ 1213113 h 1740276"/>
                <a:gd name="connsiteX97" fmla="*/ 1632826 w 1863119"/>
                <a:gd name="connsiteY97" fmla="*/ 1254060 h 1740276"/>
                <a:gd name="connsiteX98" fmla="*/ 1622589 w 1863119"/>
                <a:gd name="connsiteY98" fmla="*/ 1295008 h 1740276"/>
                <a:gd name="connsiteX99" fmla="*/ 1591879 w 1863119"/>
                <a:gd name="connsiteY99" fmla="*/ 1305245 h 1740276"/>
                <a:gd name="connsiteX100" fmla="*/ 1520220 w 1863119"/>
                <a:gd name="connsiteY100" fmla="*/ 1376904 h 1740276"/>
                <a:gd name="connsiteX101" fmla="*/ 1387140 w 1863119"/>
                <a:gd name="connsiteY101" fmla="*/ 1469036 h 1740276"/>
                <a:gd name="connsiteX102" fmla="*/ 1356429 w 1863119"/>
                <a:gd name="connsiteY102" fmla="*/ 1509984 h 1740276"/>
                <a:gd name="connsiteX103" fmla="*/ 1387140 w 1863119"/>
                <a:gd name="connsiteY103" fmla="*/ 1530457 h 1740276"/>
                <a:gd name="connsiteX104" fmla="*/ 1387140 w 1863119"/>
                <a:gd name="connsiteY104" fmla="*/ 1550931 h 1740276"/>
                <a:gd name="connsiteX105" fmla="*/ 1376903 w 1863119"/>
                <a:gd name="connsiteY105" fmla="*/ 1632827 h 1740276"/>
                <a:gd name="connsiteX106" fmla="*/ 1356429 w 1863119"/>
                <a:gd name="connsiteY106" fmla="*/ 1643064 h 1740276"/>
                <a:gd name="connsiteX107" fmla="*/ 1315482 w 1863119"/>
                <a:gd name="connsiteY107" fmla="*/ 1632827 h 1740276"/>
                <a:gd name="connsiteX108" fmla="*/ 1274534 w 1863119"/>
                <a:gd name="connsiteY108" fmla="*/ 1673774 h 1740276"/>
                <a:gd name="connsiteX109" fmla="*/ 1243823 w 1863119"/>
                <a:gd name="connsiteY109" fmla="*/ 1673774 h 1740276"/>
                <a:gd name="connsiteX110" fmla="*/ 1182402 w 1863119"/>
                <a:gd name="connsiteY110" fmla="*/ 1735196 h 1740276"/>
                <a:gd name="connsiteX111" fmla="*/ 1141454 w 1863119"/>
                <a:gd name="connsiteY111" fmla="*/ 1745433 h 1740276"/>
                <a:gd name="connsiteX112" fmla="*/ 1110743 w 1863119"/>
                <a:gd name="connsiteY112" fmla="*/ 1735196 h 1740276"/>
                <a:gd name="connsiteX113" fmla="*/ 1100506 w 1863119"/>
                <a:gd name="connsiteY113" fmla="*/ 1694248 h 1740276"/>
                <a:gd name="connsiteX114" fmla="*/ 1131217 w 1863119"/>
                <a:gd name="connsiteY114" fmla="*/ 1632827 h 1740276"/>
                <a:gd name="connsiteX115" fmla="*/ 1120980 w 1863119"/>
                <a:gd name="connsiteY115" fmla="*/ 1581642 h 1740276"/>
                <a:gd name="connsiteX116" fmla="*/ 1131217 w 1863119"/>
                <a:gd name="connsiteY116" fmla="*/ 1581642 h 1740276"/>
                <a:gd name="connsiteX117" fmla="*/ 1131217 w 1863119"/>
                <a:gd name="connsiteY117" fmla="*/ 1550931 h 1740276"/>
                <a:gd name="connsiteX118" fmla="*/ 1192639 w 1863119"/>
                <a:gd name="connsiteY118" fmla="*/ 1489510 h 1740276"/>
                <a:gd name="connsiteX119" fmla="*/ 1151691 w 1863119"/>
                <a:gd name="connsiteY119" fmla="*/ 1438325 h 1740276"/>
                <a:gd name="connsiteX120" fmla="*/ 1182402 w 1863119"/>
                <a:gd name="connsiteY120" fmla="*/ 1397377 h 1740276"/>
                <a:gd name="connsiteX121" fmla="*/ 1182402 w 1863119"/>
                <a:gd name="connsiteY121" fmla="*/ 1356430 h 1740276"/>
                <a:gd name="connsiteX122" fmla="*/ 1090269 w 1863119"/>
                <a:gd name="connsiteY122" fmla="*/ 1305245 h 1740276"/>
                <a:gd name="connsiteX123" fmla="*/ 1080033 w 1863119"/>
                <a:gd name="connsiteY123" fmla="*/ 1346193 h 1740276"/>
                <a:gd name="connsiteX124" fmla="*/ 1049322 w 1863119"/>
                <a:gd name="connsiteY124" fmla="*/ 1376904 h 1740276"/>
                <a:gd name="connsiteX125" fmla="*/ 1008374 w 1863119"/>
                <a:gd name="connsiteY125" fmla="*/ 1397377 h 1740276"/>
                <a:gd name="connsiteX126" fmla="*/ 946952 w 1863119"/>
                <a:gd name="connsiteY126" fmla="*/ 1346193 h 1740276"/>
                <a:gd name="connsiteX127" fmla="*/ 926479 w 1863119"/>
                <a:gd name="connsiteY127" fmla="*/ 1295008 h 1740276"/>
                <a:gd name="connsiteX128" fmla="*/ 854820 w 1863119"/>
                <a:gd name="connsiteY128" fmla="*/ 1223350 h 1740276"/>
                <a:gd name="connsiteX129" fmla="*/ 752451 w 1863119"/>
                <a:gd name="connsiteY129" fmla="*/ 1172165 h 1740276"/>
                <a:gd name="connsiteX130" fmla="*/ 711503 w 1863119"/>
                <a:gd name="connsiteY130" fmla="*/ 1243824 h 1740276"/>
                <a:gd name="connsiteX131" fmla="*/ 639845 w 1863119"/>
                <a:gd name="connsiteY131" fmla="*/ 1243824 h 1740276"/>
                <a:gd name="connsiteX132" fmla="*/ 547712 w 1863119"/>
                <a:gd name="connsiteY132" fmla="*/ 1325719 h 1740276"/>
                <a:gd name="connsiteX133" fmla="*/ 527239 w 1863119"/>
                <a:gd name="connsiteY133" fmla="*/ 1305245 h 1740276"/>
                <a:gd name="connsiteX134" fmla="*/ 517002 w 1863119"/>
                <a:gd name="connsiteY134" fmla="*/ 1274534 h 1740276"/>
                <a:gd name="connsiteX135" fmla="*/ 527239 w 1863119"/>
                <a:gd name="connsiteY135" fmla="*/ 1264297 h 1740276"/>
                <a:gd name="connsiteX136" fmla="*/ 517002 w 1863119"/>
                <a:gd name="connsiteY136" fmla="*/ 1254060 h 1740276"/>
                <a:gd name="connsiteX137" fmla="*/ 496528 w 1863119"/>
                <a:gd name="connsiteY137" fmla="*/ 1264297 h 1740276"/>
                <a:gd name="connsiteX138" fmla="*/ 465817 w 1863119"/>
                <a:gd name="connsiteY138" fmla="*/ 1233587 h 1740276"/>
                <a:gd name="connsiteX139" fmla="*/ 424869 w 1863119"/>
                <a:gd name="connsiteY139" fmla="*/ 1243824 h 1740276"/>
                <a:gd name="connsiteX140" fmla="*/ 373685 w 1863119"/>
                <a:gd name="connsiteY140" fmla="*/ 1202876 h 1740276"/>
                <a:gd name="connsiteX141" fmla="*/ 332737 w 1863119"/>
                <a:gd name="connsiteY141" fmla="*/ 1202876 h 1740276"/>
                <a:gd name="connsiteX142" fmla="*/ 342974 w 1863119"/>
                <a:gd name="connsiteY142" fmla="*/ 1090270 h 1740276"/>
                <a:gd name="connsiteX143" fmla="*/ 312263 w 1863119"/>
                <a:gd name="connsiteY143" fmla="*/ 1090270 h 1740276"/>
                <a:gd name="connsiteX144" fmla="*/ 281552 w 1863119"/>
                <a:gd name="connsiteY144" fmla="*/ 1059559 h 1740276"/>
                <a:gd name="connsiteX145" fmla="*/ 220131 w 1863119"/>
                <a:gd name="connsiteY145" fmla="*/ 1059559 h 1740276"/>
                <a:gd name="connsiteX146" fmla="*/ 199657 w 1863119"/>
                <a:gd name="connsiteY146" fmla="*/ 1080033 h 1740276"/>
                <a:gd name="connsiteX147" fmla="*/ 138236 w 1863119"/>
                <a:gd name="connsiteY147" fmla="*/ 1039085 h 1740276"/>
                <a:gd name="connsiteX148" fmla="*/ 158709 w 1863119"/>
                <a:gd name="connsiteY148" fmla="*/ 1028848 h 1740276"/>
                <a:gd name="connsiteX149" fmla="*/ 189420 w 1863119"/>
                <a:gd name="connsiteY149" fmla="*/ 885531 h 1740276"/>
                <a:gd name="connsiteX150" fmla="*/ 148472 w 1863119"/>
                <a:gd name="connsiteY150" fmla="*/ 865057 h 1740276"/>
                <a:gd name="connsiteX151" fmla="*/ 138236 w 1863119"/>
                <a:gd name="connsiteY151" fmla="*/ 906005 h 1740276"/>
                <a:gd name="connsiteX152" fmla="*/ 107525 w 1863119"/>
                <a:gd name="connsiteY152" fmla="*/ 895768 h 1740276"/>
                <a:gd name="connsiteX153" fmla="*/ 97288 w 1863119"/>
                <a:gd name="connsiteY153" fmla="*/ 885531 h 1740276"/>
                <a:gd name="connsiteX154" fmla="*/ 117762 w 1863119"/>
                <a:gd name="connsiteY154" fmla="*/ 854820 h 1740276"/>
                <a:gd name="connsiteX155" fmla="*/ 46103 w 1863119"/>
                <a:gd name="connsiteY155" fmla="*/ 803636 h 1740276"/>
                <a:gd name="connsiteX156" fmla="*/ 25629 w 1863119"/>
                <a:gd name="connsiteY156" fmla="*/ 752451 h 1740276"/>
                <a:gd name="connsiteX157" fmla="*/ 35866 w 1863119"/>
                <a:gd name="connsiteY157" fmla="*/ 691030 h 1740276"/>
                <a:gd name="connsiteX158" fmla="*/ 15392 w 1863119"/>
                <a:gd name="connsiteY158" fmla="*/ 691030 h 1740276"/>
                <a:gd name="connsiteX159" fmla="*/ 5156 w 1863119"/>
                <a:gd name="connsiteY159" fmla="*/ 670556 h 174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</a:cxnLst>
              <a:rect l="l" t="t" r="r" b="b"/>
              <a:pathLst>
                <a:path w="1863119" h="1740276">
                  <a:moveTo>
                    <a:pt x="5156" y="670556"/>
                  </a:moveTo>
                  <a:lnTo>
                    <a:pt x="25629" y="629608"/>
                  </a:lnTo>
                  <a:lnTo>
                    <a:pt x="46103" y="629608"/>
                  </a:lnTo>
                  <a:lnTo>
                    <a:pt x="117762" y="588660"/>
                  </a:lnTo>
                  <a:lnTo>
                    <a:pt x="148472" y="598897"/>
                  </a:lnTo>
                  <a:lnTo>
                    <a:pt x="209894" y="557950"/>
                  </a:lnTo>
                  <a:lnTo>
                    <a:pt x="240605" y="557950"/>
                  </a:lnTo>
                  <a:lnTo>
                    <a:pt x="240605" y="537476"/>
                  </a:lnTo>
                  <a:lnTo>
                    <a:pt x="271316" y="517002"/>
                  </a:lnTo>
                  <a:lnTo>
                    <a:pt x="312263" y="547713"/>
                  </a:lnTo>
                  <a:lnTo>
                    <a:pt x="332737" y="517002"/>
                  </a:lnTo>
                  <a:lnTo>
                    <a:pt x="414632" y="486291"/>
                  </a:lnTo>
                  <a:lnTo>
                    <a:pt x="373685" y="465817"/>
                  </a:lnTo>
                  <a:lnTo>
                    <a:pt x="404396" y="435107"/>
                  </a:lnTo>
                  <a:lnTo>
                    <a:pt x="383922" y="383922"/>
                  </a:lnTo>
                  <a:lnTo>
                    <a:pt x="363448" y="394159"/>
                  </a:lnTo>
                  <a:lnTo>
                    <a:pt x="373685" y="373685"/>
                  </a:lnTo>
                  <a:lnTo>
                    <a:pt x="363448" y="373685"/>
                  </a:lnTo>
                  <a:lnTo>
                    <a:pt x="342974" y="435107"/>
                  </a:lnTo>
                  <a:lnTo>
                    <a:pt x="302026" y="404396"/>
                  </a:lnTo>
                  <a:lnTo>
                    <a:pt x="322500" y="363448"/>
                  </a:lnTo>
                  <a:lnTo>
                    <a:pt x="342974" y="373685"/>
                  </a:lnTo>
                  <a:lnTo>
                    <a:pt x="342974" y="302027"/>
                  </a:lnTo>
                  <a:lnTo>
                    <a:pt x="353211" y="312264"/>
                  </a:lnTo>
                  <a:lnTo>
                    <a:pt x="363448" y="281553"/>
                  </a:lnTo>
                  <a:lnTo>
                    <a:pt x="342974" y="271316"/>
                  </a:lnTo>
                  <a:lnTo>
                    <a:pt x="353211" y="230368"/>
                  </a:lnTo>
                  <a:lnTo>
                    <a:pt x="312263" y="230368"/>
                  </a:lnTo>
                  <a:lnTo>
                    <a:pt x="291789" y="199657"/>
                  </a:lnTo>
                  <a:lnTo>
                    <a:pt x="312263" y="138236"/>
                  </a:lnTo>
                  <a:lnTo>
                    <a:pt x="332737" y="138236"/>
                  </a:lnTo>
                  <a:lnTo>
                    <a:pt x="332737" y="56340"/>
                  </a:lnTo>
                  <a:lnTo>
                    <a:pt x="383922" y="87051"/>
                  </a:lnTo>
                  <a:lnTo>
                    <a:pt x="486291" y="76814"/>
                  </a:lnTo>
                  <a:lnTo>
                    <a:pt x="547712" y="127999"/>
                  </a:lnTo>
                  <a:lnTo>
                    <a:pt x="568186" y="117762"/>
                  </a:lnTo>
                  <a:lnTo>
                    <a:pt x="568186" y="87051"/>
                  </a:lnTo>
                  <a:lnTo>
                    <a:pt x="609134" y="117762"/>
                  </a:lnTo>
                  <a:lnTo>
                    <a:pt x="629608" y="56340"/>
                  </a:lnTo>
                  <a:lnTo>
                    <a:pt x="793399" y="5156"/>
                  </a:lnTo>
                  <a:lnTo>
                    <a:pt x="813872" y="35866"/>
                  </a:lnTo>
                  <a:lnTo>
                    <a:pt x="793399" y="56340"/>
                  </a:lnTo>
                  <a:lnTo>
                    <a:pt x="813872" y="76814"/>
                  </a:lnTo>
                  <a:lnTo>
                    <a:pt x="813872" y="148473"/>
                  </a:lnTo>
                  <a:lnTo>
                    <a:pt x="885531" y="138236"/>
                  </a:lnTo>
                  <a:lnTo>
                    <a:pt x="916242" y="209894"/>
                  </a:lnTo>
                  <a:lnTo>
                    <a:pt x="1018611" y="209894"/>
                  </a:lnTo>
                  <a:lnTo>
                    <a:pt x="1049322" y="240605"/>
                  </a:lnTo>
                  <a:lnTo>
                    <a:pt x="1080033" y="230368"/>
                  </a:lnTo>
                  <a:lnTo>
                    <a:pt x="1069796" y="189420"/>
                  </a:lnTo>
                  <a:lnTo>
                    <a:pt x="1141454" y="97288"/>
                  </a:lnTo>
                  <a:lnTo>
                    <a:pt x="1223349" y="25629"/>
                  </a:lnTo>
                  <a:lnTo>
                    <a:pt x="1243823" y="46103"/>
                  </a:lnTo>
                  <a:lnTo>
                    <a:pt x="1254060" y="76814"/>
                  </a:lnTo>
                  <a:lnTo>
                    <a:pt x="1213113" y="127999"/>
                  </a:lnTo>
                  <a:lnTo>
                    <a:pt x="1192639" y="189420"/>
                  </a:lnTo>
                  <a:lnTo>
                    <a:pt x="1161928" y="199657"/>
                  </a:lnTo>
                  <a:lnTo>
                    <a:pt x="1172165" y="240605"/>
                  </a:lnTo>
                  <a:lnTo>
                    <a:pt x="1274534" y="261079"/>
                  </a:lnTo>
                  <a:lnTo>
                    <a:pt x="1264297" y="281553"/>
                  </a:lnTo>
                  <a:lnTo>
                    <a:pt x="1264297" y="291790"/>
                  </a:lnTo>
                  <a:lnTo>
                    <a:pt x="1305245" y="261079"/>
                  </a:lnTo>
                  <a:lnTo>
                    <a:pt x="1335956" y="291790"/>
                  </a:lnTo>
                  <a:lnTo>
                    <a:pt x="1397377" y="261079"/>
                  </a:lnTo>
                  <a:lnTo>
                    <a:pt x="1438325" y="322500"/>
                  </a:lnTo>
                  <a:lnTo>
                    <a:pt x="1509983" y="363448"/>
                  </a:lnTo>
                  <a:lnTo>
                    <a:pt x="1581642" y="363448"/>
                  </a:lnTo>
                  <a:lnTo>
                    <a:pt x="1684011" y="322500"/>
                  </a:lnTo>
                  <a:lnTo>
                    <a:pt x="1755669" y="342974"/>
                  </a:lnTo>
                  <a:lnTo>
                    <a:pt x="1745432" y="394159"/>
                  </a:lnTo>
                  <a:lnTo>
                    <a:pt x="1704485" y="404396"/>
                  </a:lnTo>
                  <a:lnTo>
                    <a:pt x="1714722" y="445344"/>
                  </a:lnTo>
                  <a:lnTo>
                    <a:pt x="1694248" y="465817"/>
                  </a:lnTo>
                  <a:lnTo>
                    <a:pt x="1622589" y="506765"/>
                  </a:lnTo>
                  <a:lnTo>
                    <a:pt x="1643063" y="527239"/>
                  </a:lnTo>
                  <a:lnTo>
                    <a:pt x="1612352" y="588660"/>
                  </a:lnTo>
                  <a:lnTo>
                    <a:pt x="1643063" y="650082"/>
                  </a:lnTo>
                  <a:lnTo>
                    <a:pt x="1663537" y="619371"/>
                  </a:lnTo>
                  <a:lnTo>
                    <a:pt x="1735196" y="639845"/>
                  </a:lnTo>
                  <a:lnTo>
                    <a:pt x="1765906" y="721740"/>
                  </a:lnTo>
                  <a:lnTo>
                    <a:pt x="1755669" y="752451"/>
                  </a:lnTo>
                  <a:lnTo>
                    <a:pt x="1776143" y="783162"/>
                  </a:lnTo>
                  <a:lnTo>
                    <a:pt x="1817091" y="752451"/>
                  </a:lnTo>
                  <a:lnTo>
                    <a:pt x="1847802" y="793399"/>
                  </a:lnTo>
                  <a:lnTo>
                    <a:pt x="1858039" y="875294"/>
                  </a:lnTo>
                  <a:lnTo>
                    <a:pt x="1817091" y="895768"/>
                  </a:lnTo>
                  <a:lnTo>
                    <a:pt x="1796617" y="967427"/>
                  </a:lnTo>
                  <a:lnTo>
                    <a:pt x="1765906" y="977664"/>
                  </a:lnTo>
                  <a:lnTo>
                    <a:pt x="1765906" y="1008374"/>
                  </a:lnTo>
                  <a:lnTo>
                    <a:pt x="1694248" y="998137"/>
                  </a:lnTo>
                  <a:lnTo>
                    <a:pt x="1724959" y="1059559"/>
                  </a:lnTo>
                  <a:lnTo>
                    <a:pt x="1714722" y="1100507"/>
                  </a:lnTo>
                  <a:lnTo>
                    <a:pt x="1755669" y="1141454"/>
                  </a:lnTo>
                  <a:lnTo>
                    <a:pt x="1735196" y="1172165"/>
                  </a:lnTo>
                  <a:lnTo>
                    <a:pt x="1694248" y="1161928"/>
                  </a:lnTo>
                  <a:lnTo>
                    <a:pt x="1694248" y="1202876"/>
                  </a:lnTo>
                  <a:lnTo>
                    <a:pt x="1653300" y="1213113"/>
                  </a:lnTo>
                  <a:lnTo>
                    <a:pt x="1632826" y="1254060"/>
                  </a:lnTo>
                  <a:lnTo>
                    <a:pt x="1622589" y="1295008"/>
                  </a:lnTo>
                  <a:lnTo>
                    <a:pt x="1591879" y="1305245"/>
                  </a:lnTo>
                  <a:lnTo>
                    <a:pt x="1520220" y="1376904"/>
                  </a:lnTo>
                  <a:lnTo>
                    <a:pt x="1387140" y="1469036"/>
                  </a:lnTo>
                  <a:lnTo>
                    <a:pt x="1356429" y="1509984"/>
                  </a:lnTo>
                  <a:lnTo>
                    <a:pt x="1387140" y="1530457"/>
                  </a:lnTo>
                  <a:lnTo>
                    <a:pt x="1387140" y="1550931"/>
                  </a:lnTo>
                  <a:lnTo>
                    <a:pt x="1376903" y="1632827"/>
                  </a:lnTo>
                  <a:lnTo>
                    <a:pt x="1356429" y="1643064"/>
                  </a:lnTo>
                  <a:lnTo>
                    <a:pt x="1315482" y="1632827"/>
                  </a:lnTo>
                  <a:lnTo>
                    <a:pt x="1274534" y="1673774"/>
                  </a:lnTo>
                  <a:lnTo>
                    <a:pt x="1243823" y="1673774"/>
                  </a:lnTo>
                  <a:lnTo>
                    <a:pt x="1182402" y="1735196"/>
                  </a:lnTo>
                  <a:lnTo>
                    <a:pt x="1141454" y="1745433"/>
                  </a:lnTo>
                  <a:lnTo>
                    <a:pt x="1110743" y="1735196"/>
                  </a:lnTo>
                  <a:lnTo>
                    <a:pt x="1100506" y="1694248"/>
                  </a:lnTo>
                  <a:lnTo>
                    <a:pt x="1131217" y="1632827"/>
                  </a:lnTo>
                  <a:lnTo>
                    <a:pt x="1120980" y="1581642"/>
                  </a:lnTo>
                  <a:lnTo>
                    <a:pt x="1131217" y="1581642"/>
                  </a:lnTo>
                  <a:lnTo>
                    <a:pt x="1131217" y="1550931"/>
                  </a:lnTo>
                  <a:lnTo>
                    <a:pt x="1192639" y="1489510"/>
                  </a:lnTo>
                  <a:lnTo>
                    <a:pt x="1151691" y="1438325"/>
                  </a:lnTo>
                  <a:lnTo>
                    <a:pt x="1182402" y="1397377"/>
                  </a:lnTo>
                  <a:lnTo>
                    <a:pt x="1182402" y="1356430"/>
                  </a:lnTo>
                  <a:lnTo>
                    <a:pt x="1090269" y="1305245"/>
                  </a:lnTo>
                  <a:lnTo>
                    <a:pt x="1080033" y="1346193"/>
                  </a:lnTo>
                  <a:lnTo>
                    <a:pt x="1049322" y="1376904"/>
                  </a:lnTo>
                  <a:lnTo>
                    <a:pt x="1008374" y="1397377"/>
                  </a:lnTo>
                  <a:lnTo>
                    <a:pt x="946952" y="1346193"/>
                  </a:lnTo>
                  <a:lnTo>
                    <a:pt x="926479" y="1295008"/>
                  </a:lnTo>
                  <a:lnTo>
                    <a:pt x="854820" y="1223350"/>
                  </a:lnTo>
                  <a:lnTo>
                    <a:pt x="752451" y="1172165"/>
                  </a:lnTo>
                  <a:lnTo>
                    <a:pt x="711503" y="1243824"/>
                  </a:lnTo>
                  <a:lnTo>
                    <a:pt x="639845" y="1243824"/>
                  </a:lnTo>
                  <a:lnTo>
                    <a:pt x="547712" y="1325719"/>
                  </a:lnTo>
                  <a:lnTo>
                    <a:pt x="527239" y="1305245"/>
                  </a:lnTo>
                  <a:lnTo>
                    <a:pt x="517002" y="1274534"/>
                  </a:lnTo>
                  <a:lnTo>
                    <a:pt x="527239" y="1264297"/>
                  </a:lnTo>
                  <a:lnTo>
                    <a:pt x="517002" y="1254060"/>
                  </a:lnTo>
                  <a:lnTo>
                    <a:pt x="496528" y="1264297"/>
                  </a:lnTo>
                  <a:lnTo>
                    <a:pt x="465817" y="1233587"/>
                  </a:lnTo>
                  <a:lnTo>
                    <a:pt x="424869" y="1243824"/>
                  </a:lnTo>
                  <a:lnTo>
                    <a:pt x="373685" y="1202876"/>
                  </a:lnTo>
                  <a:lnTo>
                    <a:pt x="332737" y="1202876"/>
                  </a:lnTo>
                  <a:lnTo>
                    <a:pt x="342974" y="1090270"/>
                  </a:lnTo>
                  <a:lnTo>
                    <a:pt x="312263" y="1090270"/>
                  </a:lnTo>
                  <a:lnTo>
                    <a:pt x="281552" y="1059559"/>
                  </a:lnTo>
                  <a:lnTo>
                    <a:pt x="220131" y="1059559"/>
                  </a:lnTo>
                  <a:lnTo>
                    <a:pt x="199657" y="1080033"/>
                  </a:lnTo>
                  <a:lnTo>
                    <a:pt x="138236" y="1039085"/>
                  </a:lnTo>
                  <a:lnTo>
                    <a:pt x="158709" y="1028848"/>
                  </a:lnTo>
                  <a:lnTo>
                    <a:pt x="189420" y="885531"/>
                  </a:lnTo>
                  <a:lnTo>
                    <a:pt x="148472" y="865057"/>
                  </a:lnTo>
                  <a:lnTo>
                    <a:pt x="138236" y="906005"/>
                  </a:lnTo>
                  <a:lnTo>
                    <a:pt x="107525" y="895768"/>
                  </a:lnTo>
                  <a:lnTo>
                    <a:pt x="97288" y="885531"/>
                  </a:lnTo>
                  <a:lnTo>
                    <a:pt x="117762" y="854820"/>
                  </a:lnTo>
                  <a:lnTo>
                    <a:pt x="46103" y="803636"/>
                  </a:lnTo>
                  <a:lnTo>
                    <a:pt x="25629" y="752451"/>
                  </a:lnTo>
                  <a:lnTo>
                    <a:pt x="35866" y="691030"/>
                  </a:lnTo>
                  <a:lnTo>
                    <a:pt x="15392" y="691030"/>
                  </a:lnTo>
                  <a:lnTo>
                    <a:pt x="5156" y="670556"/>
                  </a:lnTo>
                </a:path>
              </a:pathLst>
            </a:custGeom>
            <a:solidFill>
              <a:srgbClr val="23B65F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7" name="Полилиния: фигура 36">
              <a:extLst>
                <a:ext uri="{FF2B5EF4-FFF2-40B4-BE49-F238E27FC236}">
                  <a16:creationId xmlns:a16="http://schemas.microsoft.com/office/drawing/2014/main" id="{5E42497E-DDE2-4795-A21C-74405C3D1000}"/>
                </a:ext>
              </a:extLst>
            </p:cNvPr>
            <p:cNvSpPr/>
            <p:nvPr/>
          </p:nvSpPr>
          <p:spPr>
            <a:xfrm rot="21196350">
              <a:off x="6865186" y="1241943"/>
              <a:ext cx="1760751" cy="1945015"/>
            </a:xfrm>
            <a:custGeom>
              <a:avLst/>
              <a:gdLst>
                <a:gd name="connsiteX0" fmla="*/ 5156 w 1760750"/>
                <a:gd name="connsiteY0" fmla="*/ 824109 h 1945015"/>
                <a:gd name="connsiteX1" fmla="*/ 66577 w 1760750"/>
                <a:gd name="connsiteY1" fmla="*/ 752451 h 1945015"/>
                <a:gd name="connsiteX2" fmla="*/ 46103 w 1760750"/>
                <a:gd name="connsiteY2" fmla="*/ 680792 h 1945015"/>
                <a:gd name="connsiteX3" fmla="*/ 414632 w 1760750"/>
                <a:gd name="connsiteY3" fmla="*/ 629608 h 1945015"/>
                <a:gd name="connsiteX4" fmla="*/ 445343 w 1760750"/>
                <a:gd name="connsiteY4" fmla="*/ 578423 h 1945015"/>
                <a:gd name="connsiteX5" fmla="*/ 537476 w 1760750"/>
                <a:gd name="connsiteY5" fmla="*/ 609134 h 1945015"/>
                <a:gd name="connsiteX6" fmla="*/ 598897 w 1760750"/>
                <a:gd name="connsiteY6" fmla="*/ 598897 h 1945015"/>
                <a:gd name="connsiteX7" fmla="*/ 598897 w 1760750"/>
                <a:gd name="connsiteY7" fmla="*/ 568186 h 1945015"/>
                <a:gd name="connsiteX8" fmla="*/ 660319 w 1760750"/>
                <a:gd name="connsiteY8" fmla="*/ 578423 h 1945015"/>
                <a:gd name="connsiteX9" fmla="*/ 680792 w 1760750"/>
                <a:gd name="connsiteY9" fmla="*/ 547712 h 1945015"/>
                <a:gd name="connsiteX10" fmla="*/ 772925 w 1760750"/>
                <a:gd name="connsiteY10" fmla="*/ 517002 h 1945015"/>
                <a:gd name="connsiteX11" fmla="*/ 772925 w 1760750"/>
                <a:gd name="connsiteY11" fmla="*/ 476054 h 1945015"/>
                <a:gd name="connsiteX12" fmla="*/ 742214 w 1760750"/>
                <a:gd name="connsiteY12" fmla="*/ 465817 h 1945015"/>
                <a:gd name="connsiteX13" fmla="*/ 762688 w 1760750"/>
                <a:gd name="connsiteY13" fmla="*/ 414632 h 1945015"/>
                <a:gd name="connsiteX14" fmla="*/ 742214 w 1760750"/>
                <a:gd name="connsiteY14" fmla="*/ 373685 h 1945015"/>
                <a:gd name="connsiteX15" fmla="*/ 783162 w 1760750"/>
                <a:gd name="connsiteY15" fmla="*/ 414632 h 1945015"/>
                <a:gd name="connsiteX16" fmla="*/ 803636 w 1760750"/>
                <a:gd name="connsiteY16" fmla="*/ 383922 h 1945015"/>
                <a:gd name="connsiteX17" fmla="*/ 834346 w 1760750"/>
                <a:gd name="connsiteY17" fmla="*/ 424869 h 1945015"/>
                <a:gd name="connsiteX18" fmla="*/ 854820 w 1760750"/>
                <a:gd name="connsiteY18" fmla="*/ 414632 h 1945015"/>
                <a:gd name="connsiteX19" fmla="*/ 854820 w 1760750"/>
                <a:gd name="connsiteY19" fmla="*/ 383922 h 1945015"/>
                <a:gd name="connsiteX20" fmla="*/ 844583 w 1760750"/>
                <a:gd name="connsiteY20" fmla="*/ 383922 h 1945015"/>
                <a:gd name="connsiteX21" fmla="*/ 875294 w 1760750"/>
                <a:gd name="connsiteY21" fmla="*/ 302026 h 1945015"/>
                <a:gd name="connsiteX22" fmla="*/ 854820 w 1760750"/>
                <a:gd name="connsiteY22" fmla="*/ 291789 h 1945015"/>
                <a:gd name="connsiteX23" fmla="*/ 854820 w 1760750"/>
                <a:gd name="connsiteY23" fmla="*/ 281552 h 1945015"/>
                <a:gd name="connsiteX24" fmla="*/ 844583 w 1760750"/>
                <a:gd name="connsiteY24" fmla="*/ 240605 h 1945015"/>
                <a:gd name="connsiteX25" fmla="*/ 865057 w 1760750"/>
                <a:gd name="connsiteY25" fmla="*/ 199657 h 1945015"/>
                <a:gd name="connsiteX26" fmla="*/ 895768 w 1760750"/>
                <a:gd name="connsiteY26" fmla="*/ 189420 h 1945015"/>
                <a:gd name="connsiteX27" fmla="*/ 957189 w 1760750"/>
                <a:gd name="connsiteY27" fmla="*/ 209894 h 1945015"/>
                <a:gd name="connsiteX28" fmla="*/ 957189 w 1760750"/>
                <a:gd name="connsiteY28" fmla="*/ 189420 h 1945015"/>
                <a:gd name="connsiteX29" fmla="*/ 1018611 w 1760750"/>
                <a:gd name="connsiteY29" fmla="*/ 127999 h 1945015"/>
                <a:gd name="connsiteX30" fmla="*/ 1018611 w 1760750"/>
                <a:gd name="connsiteY30" fmla="*/ 66577 h 1945015"/>
                <a:gd name="connsiteX31" fmla="*/ 1131217 w 1760750"/>
                <a:gd name="connsiteY31" fmla="*/ 5156 h 1945015"/>
                <a:gd name="connsiteX32" fmla="*/ 1161928 w 1760750"/>
                <a:gd name="connsiteY32" fmla="*/ 5156 h 1945015"/>
                <a:gd name="connsiteX33" fmla="*/ 1202876 w 1760750"/>
                <a:gd name="connsiteY33" fmla="*/ 46103 h 1945015"/>
                <a:gd name="connsiteX34" fmla="*/ 1192639 w 1760750"/>
                <a:gd name="connsiteY34" fmla="*/ 56340 h 1945015"/>
                <a:gd name="connsiteX35" fmla="*/ 1233586 w 1760750"/>
                <a:gd name="connsiteY35" fmla="*/ 76814 h 1945015"/>
                <a:gd name="connsiteX36" fmla="*/ 1213113 w 1760750"/>
                <a:gd name="connsiteY36" fmla="*/ 127999 h 1945015"/>
                <a:gd name="connsiteX37" fmla="*/ 1284771 w 1760750"/>
                <a:gd name="connsiteY37" fmla="*/ 158709 h 1945015"/>
                <a:gd name="connsiteX38" fmla="*/ 1284771 w 1760750"/>
                <a:gd name="connsiteY38" fmla="*/ 127999 h 1945015"/>
                <a:gd name="connsiteX39" fmla="*/ 1407614 w 1760750"/>
                <a:gd name="connsiteY39" fmla="*/ 148472 h 1945015"/>
                <a:gd name="connsiteX40" fmla="*/ 1458799 w 1760750"/>
                <a:gd name="connsiteY40" fmla="*/ 189420 h 1945015"/>
                <a:gd name="connsiteX41" fmla="*/ 1499746 w 1760750"/>
                <a:gd name="connsiteY41" fmla="*/ 179183 h 1945015"/>
                <a:gd name="connsiteX42" fmla="*/ 1509983 w 1760750"/>
                <a:gd name="connsiteY42" fmla="*/ 250842 h 1945015"/>
                <a:gd name="connsiteX43" fmla="*/ 1561168 w 1760750"/>
                <a:gd name="connsiteY43" fmla="*/ 250842 h 1945015"/>
                <a:gd name="connsiteX44" fmla="*/ 1561168 w 1760750"/>
                <a:gd name="connsiteY44" fmla="*/ 291789 h 1945015"/>
                <a:gd name="connsiteX45" fmla="*/ 1673774 w 1760750"/>
                <a:gd name="connsiteY45" fmla="*/ 281552 h 1945015"/>
                <a:gd name="connsiteX46" fmla="*/ 1673774 w 1760750"/>
                <a:gd name="connsiteY46" fmla="*/ 312263 h 1945015"/>
                <a:gd name="connsiteX47" fmla="*/ 1714722 w 1760750"/>
                <a:gd name="connsiteY47" fmla="*/ 312263 h 1945015"/>
                <a:gd name="connsiteX48" fmla="*/ 1755669 w 1760750"/>
                <a:gd name="connsiteY48" fmla="*/ 435106 h 1945015"/>
                <a:gd name="connsiteX49" fmla="*/ 1684011 w 1760750"/>
                <a:gd name="connsiteY49" fmla="*/ 435106 h 1945015"/>
                <a:gd name="connsiteX50" fmla="*/ 1663537 w 1760750"/>
                <a:gd name="connsiteY50" fmla="*/ 465817 h 1945015"/>
                <a:gd name="connsiteX51" fmla="*/ 1643063 w 1760750"/>
                <a:gd name="connsiteY51" fmla="*/ 455580 h 1945015"/>
                <a:gd name="connsiteX52" fmla="*/ 1581642 w 1760750"/>
                <a:gd name="connsiteY52" fmla="*/ 476054 h 1945015"/>
                <a:gd name="connsiteX53" fmla="*/ 1561168 w 1760750"/>
                <a:gd name="connsiteY53" fmla="*/ 517002 h 1945015"/>
                <a:gd name="connsiteX54" fmla="*/ 1530457 w 1760750"/>
                <a:gd name="connsiteY54" fmla="*/ 527239 h 1945015"/>
                <a:gd name="connsiteX55" fmla="*/ 1499746 w 1760750"/>
                <a:gd name="connsiteY55" fmla="*/ 568186 h 1945015"/>
                <a:gd name="connsiteX56" fmla="*/ 1387140 w 1760750"/>
                <a:gd name="connsiteY56" fmla="*/ 670556 h 1945015"/>
                <a:gd name="connsiteX57" fmla="*/ 1366666 w 1760750"/>
                <a:gd name="connsiteY57" fmla="*/ 731977 h 1945015"/>
                <a:gd name="connsiteX58" fmla="*/ 1335956 w 1760750"/>
                <a:gd name="connsiteY58" fmla="*/ 752451 h 1945015"/>
                <a:gd name="connsiteX59" fmla="*/ 1325719 w 1760750"/>
                <a:gd name="connsiteY59" fmla="*/ 793399 h 1945015"/>
                <a:gd name="connsiteX60" fmla="*/ 1325719 w 1760750"/>
                <a:gd name="connsiteY60" fmla="*/ 813872 h 1945015"/>
                <a:gd name="connsiteX61" fmla="*/ 1295008 w 1760750"/>
                <a:gd name="connsiteY61" fmla="*/ 834346 h 1945015"/>
                <a:gd name="connsiteX62" fmla="*/ 1305245 w 1760750"/>
                <a:gd name="connsiteY62" fmla="*/ 854820 h 1945015"/>
                <a:gd name="connsiteX63" fmla="*/ 1264297 w 1760750"/>
                <a:gd name="connsiteY63" fmla="*/ 885531 h 1945015"/>
                <a:gd name="connsiteX64" fmla="*/ 1264297 w 1760750"/>
                <a:gd name="connsiteY64" fmla="*/ 916242 h 1945015"/>
                <a:gd name="connsiteX65" fmla="*/ 1192639 w 1760750"/>
                <a:gd name="connsiteY65" fmla="*/ 967426 h 1945015"/>
                <a:gd name="connsiteX66" fmla="*/ 1182402 w 1760750"/>
                <a:gd name="connsiteY66" fmla="*/ 1028848 h 1945015"/>
                <a:gd name="connsiteX67" fmla="*/ 1192639 w 1760750"/>
                <a:gd name="connsiteY67" fmla="*/ 1028848 h 1945015"/>
                <a:gd name="connsiteX68" fmla="*/ 1223349 w 1760750"/>
                <a:gd name="connsiteY68" fmla="*/ 1069796 h 1945015"/>
                <a:gd name="connsiteX69" fmla="*/ 1213113 w 1760750"/>
                <a:gd name="connsiteY69" fmla="*/ 1080032 h 1945015"/>
                <a:gd name="connsiteX70" fmla="*/ 1223349 w 1760750"/>
                <a:gd name="connsiteY70" fmla="*/ 1080032 h 1945015"/>
                <a:gd name="connsiteX71" fmla="*/ 1213113 w 1760750"/>
                <a:gd name="connsiteY71" fmla="*/ 1100506 h 1945015"/>
                <a:gd name="connsiteX72" fmla="*/ 1233586 w 1760750"/>
                <a:gd name="connsiteY72" fmla="*/ 1100506 h 1945015"/>
                <a:gd name="connsiteX73" fmla="*/ 1233586 w 1760750"/>
                <a:gd name="connsiteY73" fmla="*/ 1110743 h 1945015"/>
                <a:gd name="connsiteX74" fmla="*/ 1223349 w 1760750"/>
                <a:gd name="connsiteY74" fmla="*/ 1131217 h 1945015"/>
                <a:gd name="connsiteX75" fmla="*/ 1243823 w 1760750"/>
                <a:gd name="connsiteY75" fmla="*/ 1151691 h 1945015"/>
                <a:gd name="connsiteX76" fmla="*/ 1223349 w 1760750"/>
                <a:gd name="connsiteY76" fmla="*/ 1172165 h 1945015"/>
                <a:gd name="connsiteX77" fmla="*/ 1264297 w 1760750"/>
                <a:gd name="connsiteY77" fmla="*/ 1233586 h 1945015"/>
                <a:gd name="connsiteX78" fmla="*/ 1233586 w 1760750"/>
                <a:gd name="connsiteY78" fmla="*/ 1346192 h 1945015"/>
                <a:gd name="connsiteX79" fmla="*/ 1243823 w 1760750"/>
                <a:gd name="connsiteY79" fmla="*/ 1376903 h 1945015"/>
                <a:gd name="connsiteX80" fmla="*/ 1243823 w 1760750"/>
                <a:gd name="connsiteY80" fmla="*/ 1397377 h 1945015"/>
                <a:gd name="connsiteX81" fmla="*/ 1284771 w 1760750"/>
                <a:gd name="connsiteY81" fmla="*/ 1407614 h 1945015"/>
                <a:gd name="connsiteX82" fmla="*/ 1284771 w 1760750"/>
                <a:gd name="connsiteY82" fmla="*/ 1458799 h 1945015"/>
                <a:gd name="connsiteX83" fmla="*/ 1325719 w 1760750"/>
                <a:gd name="connsiteY83" fmla="*/ 1469036 h 1945015"/>
                <a:gd name="connsiteX84" fmla="*/ 1335956 w 1760750"/>
                <a:gd name="connsiteY84" fmla="*/ 1509983 h 1945015"/>
                <a:gd name="connsiteX85" fmla="*/ 1305245 w 1760750"/>
                <a:gd name="connsiteY85" fmla="*/ 1561168 h 1945015"/>
                <a:gd name="connsiteX86" fmla="*/ 1335956 w 1760750"/>
                <a:gd name="connsiteY86" fmla="*/ 1591879 h 1945015"/>
                <a:gd name="connsiteX87" fmla="*/ 1376903 w 1760750"/>
                <a:gd name="connsiteY87" fmla="*/ 1571405 h 1945015"/>
                <a:gd name="connsiteX88" fmla="*/ 1376903 w 1760750"/>
                <a:gd name="connsiteY88" fmla="*/ 1612352 h 1945015"/>
                <a:gd name="connsiteX89" fmla="*/ 1387140 w 1760750"/>
                <a:gd name="connsiteY89" fmla="*/ 1632826 h 1945015"/>
                <a:gd name="connsiteX90" fmla="*/ 1376903 w 1760750"/>
                <a:gd name="connsiteY90" fmla="*/ 1643063 h 1945015"/>
                <a:gd name="connsiteX91" fmla="*/ 1376903 w 1760750"/>
                <a:gd name="connsiteY91" fmla="*/ 1714722 h 1945015"/>
                <a:gd name="connsiteX92" fmla="*/ 1356429 w 1760750"/>
                <a:gd name="connsiteY92" fmla="*/ 1745432 h 1945015"/>
                <a:gd name="connsiteX93" fmla="*/ 1295008 w 1760750"/>
                <a:gd name="connsiteY93" fmla="*/ 1745432 h 1945015"/>
                <a:gd name="connsiteX94" fmla="*/ 1284771 w 1760750"/>
                <a:gd name="connsiteY94" fmla="*/ 1755669 h 1945015"/>
                <a:gd name="connsiteX95" fmla="*/ 1284771 w 1760750"/>
                <a:gd name="connsiteY95" fmla="*/ 1806854 h 1945015"/>
                <a:gd name="connsiteX96" fmla="*/ 1264297 w 1760750"/>
                <a:gd name="connsiteY96" fmla="*/ 1837565 h 1945015"/>
                <a:gd name="connsiteX97" fmla="*/ 1151691 w 1760750"/>
                <a:gd name="connsiteY97" fmla="*/ 1909223 h 1945015"/>
                <a:gd name="connsiteX98" fmla="*/ 1110743 w 1760750"/>
                <a:gd name="connsiteY98" fmla="*/ 1950171 h 1945015"/>
                <a:gd name="connsiteX99" fmla="*/ 1080033 w 1760750"/>
                <a:gd name="connsiteY99" fmla="*/ 1929697 h 1945015"/>
                <a:gd name="connsiteX100" fmla="*/ 1110743 w 1760750"/>
                <a:gd name="connsiteY100" fmla="*/ 1878512 h 1945015"/>
                <a:gd name="connsiteX101" fmla="*/ 1080033 w 1760750"/>
                <a:gd name="connsiteY101" fmla="*/ 1847802 h 1945015"/>
                <a:gd name="connsiteX102" fmla="*/ 1090269 w 1760750"/>
                <a:gd name="connsiteY102" fmla="*/ 1817091 h 1945015"/>
                <a:gd name="connsiteX103" fmla="*/ 1131217 w 1760750"/>
                <a:gd name="connsiteY103" fmla="*/ 1765906 h 1945015"/>
                <a:gd name="connsiteX104" fmla="*/ 1131217 w 1760750"/>
                <a:gd name="connsiteY104" fmla="*/ 1724959 h 1945015"/>
                <a:gd name="connsiteX105" fmla="*/ 1059559 w 1760750"/>
                <a:gd name="connsiteY105" fmla="*/ 1684011 h 1945015"/>
                <a:gd name="connsiteX106" fmla="*/ 1059559 w 1760750"/>
                <a:gd name="connsiteY106" fmla="*/ 1653300 h 1945015"/>
                <a:gd name="connsiteX107" fmla="*/ 1028848 w 1760750"/>
                <a:gd name="connsiteY107" fmla="*/ 1632826 h 1945015"/>
                <a:gd name="connsiteX108" fmla="*/ 946952 w 1760750"/>
                <a:gd name="connsiteY108" fmla="*/ 1622589 h 1945015"/>
                <a:gd name="connsiteX109" fmla="*/ 906005 w 1760750"/>
                <a:gd name="connsiteY109" fmla="*/ 1663537 h 1945015"/>
                <a:gd name="connsiteX110" fmla="*/ 854820 w 1760750"/>
                <a:gd name="connsiteY110" fmla="*/ 1663537 h 1945015"/>
                <a:gd name="connsiteX111" fmla="*/ 865057 w 1760750"/>
                <a:gd name="connsiteY111" fmla="*/ 1591879 h 1945015"/>
                <a:gd name="connsiteX112" fmla="*/ 885531 w 1760750"/>
                <a:gd name="connsiteY112" fmla="*/ 1550931 h 1945015"/>
                <a:gd name="connsiteX113" fmla="*/ 875294 w 1760750"/>
                <a:gd name="connsiteY113" fmla="*/ 1509983 h 1945015"/>
                <a:gd name="connsiteX114" fmla="*/ 906005 w 1760750"/>
                <a:gd name="connsiteY114" fmla="*/ 1489509 h 1945015"/>
                <a:gd name="connsiteX115" fmla="*/ 906005 w 1760750"/>
                <a:gd name="connsiteY115" fmla="*/ 1469036 h 1945015"/>
                <a:gd name="connsiteX116" fmla="*/ 916242 w 1760750"/>
                <a:gd name="connsiteY116" fmla="*/ 1469036 h 1945015"/>
                <a:gd name="connsiteX117" fmla="*/ 916242 w 1760750"/>
                <a:gd name="connsiteY117" fmla="*/ 1428088 h 1945015"/>
                <a:gd name="connsiteX118" fmla="*/ 783162 w 1760750"/>
                <a:gd name="connsiteY118" fmla="*/ 1376903 h 1945015"/>
                <a:gd name="connsiteX119" fmla="*/ 670556 w 1760750"/>
                <a:gd name="connsiteY119" fmla="*/ 1182402 h 1945015"/>
                <a:gd name="connsiteX120" fmla="*/ 527239 w 1760750"/>
                <a:gd name="connsiteY120" fmla="*/ 1161928 h 1945015"/>
                <a:gd name="connsiteX121" fmla="*/ 476054 w 1760750"/>
                <a:gd name="connsiteY121" fmla="*/ 1131217 h 1945015"/>
                <a:gd name="connsiteX122" fmla="*/ 476054 w 1760750"/>
                <a:gd name="connsiteY122" fmla="*/ 1110743 h 1945015"/>
                <a:gd name="connsiteX123" fmla="*/ 435106 w 1760750"/>
                <a:gd name="connsiteY123" fmla="*/ 1090269 h 1945015"/>
                <a:gd name="connsiteX124" fmla="*/ 435106 w 1760750"/>
                <a:gd name="connsiteY124" fmla="*/ 1069796 h 1945015"/>
                <a:gd name="connsiteX125" fmla="*/ 353211 w 1760750"/>
                <a:gd name="connsiteY125" fmla="*/ 1018611 h 1945015"/>
                <a:gd name="connsiteX126" fmla="*/ 312263 w 1760750"/>
                <a:gd name="connsiteY126" fmla="*/ 957189 h 1945015"/>
                <a:gd name="connsiteX127" fmla="*/ 302026 w 1760750"/>
                <a:gd name="connsiteY127" fmla="*/ 957189 h 1945015"/>
                <a:gd name="connsiteX128" fmla="*/ 312263 w 1760750"/>
                <a:gd name="connsiteY128" fmla="*/ 967426 h 1945015"/>
                <a:gd name="connsiteX129" fmla="*/ 302026 w 1760750"/>
                <a:gd name="connsiteY129" fmla="*/ 977663 h 1945015"/>
                <a:gd name="connsiteX130" fmla="*/ 281552 w 1760750"/>
                <a:gd name="connsiteY130" fmla="*/ 946952 h 1945015"/>
                <a:gd name="connsiteX131" fmla="*/ 271316 w 1760750"/>
                <a:gd name="connsiteY131" fmla="*/ 957189 h 1945015"/>
                <a:gd name="connsiteX132" fmla="*/ 240605 w 1760750"/>
                <a:gd name="connsiteY132" fmla="*/ 885531 h 1945015"/>
                <a:gd name="connsiteX133" fmla="*/ 209894 w 1760750"/>
                <a:gd name="connsiteY133" fmla="*/ 895768 h 1945015"/>
                <a:gd name="connsiteX134" fmla="*/ 209894 w 1760750"/>
                <a:gd name="connsiteY134" fmla="*/ 875294 h 1945015"/>
                <a:gd name="connsiteX135" fmla="*/ 148472 w 1760750"/>
                <a:gd name="connsiteY135" fmla="*/ 865057 h 1945015"/>
                <a:gd name="connsiteX136" fmla="*/ 138236 w 1760750"/>
                <a:gd name="connsiteY136" fmla="*/ 834346 h 1945015"/>
                <a:gd name="connsiteX137" fmla="*/ 97288 w 1760750"/>
                <a:gd name="connsiteY137" fmla="*/ 824109 h 1945015"/>
                <a:gd name="connsiteX138" fmla="*/ 66577 w 1760750"/>
                <a:gd name="connsiteY138" fmla="*/ 865057 h 1945015"/>
                <a:gd name="connsiteX139" fmla="*/ 15392 w 1760750"/>
                <a:gd name="connsiteY139" fmla="*/ 885531 h 1945015"/>
                <a:gd name="connsiteX140" fmla="*/ 5156 w 1760750"/>
                <a:gd name="connsiteY140" fmla="*/ 824109 h 1945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</a:cxnLst>
              <a:rect l="l" t="t" r="r" b="b"/>
              <a:pathLst>
                <a:path w="1760750" h="1945015">
                  <a:moveTo>
                    <a:pt x="5156" y="824109"/>
                  </a:moveTo>
                  <a:lnTo>
                    <a:pt x="66577" y="752451"/>
                  </a:lnTo>
                  <a:lnTo>
                    <a:pt x="46103" y="680792"/>
                  </a:lnTo>
                  <a:lnTo>
                    <a:pt x="414632" y="629608"/>
                  </a:lnTo>
                  <a:lnTo>
                    <a:pt x="445343" y="578423"/>
                  </a:lnTo>
                  <a:lnTo>
                    <a:pt x="537476" y="609134"/>
                  </a:lnTo>
                  <a:lnTo>
                    <a:pt x="598897" y="598897"/>
                  </a:lnTo>
                  <a:lnTo>
                    <a:pt x="598897" y="568186"/>
                  </a:lnTo>
                  <a:lnTo>
                    <a:pt x="660319" y="578423"/>
                  </a:lnTo>
                  <a:lnTo>
                    <a:pt x="680792" y="547712"/>
                  </a:lnTo>
                  <a:lnTo>
                    <a:pt x="772925" y="517002"/>
                  </a:lnTo>
                  <a:lnTo>
                    <a:pt x="772925" y="476054"/>
                  </a:lnTo>
                  <a:lnTo>
                    <a:pt x="742214" y="465817"/>
                  </a:lnTo>
                  <a:lnTo>
                    <a:pt x="762688" y="414632"/>
                  </a:lnTo>
                  <a:lnTo>
                    <a:pt x="742214" y="373685"/>
                  </a:lnTo>
                  <a:lnTo>
                    <a:pt x="783162" y="414632"/>
                  </a:lnTo>
                  <a:lnTo>
                    <a:pt x="803636" y="383922"/>
                  </a:lnTo>
                  <a:lnTo>
                    <a:pt x="834346" y="424869"/>
                  </a:lnTo>
                  <a:lnTo>
                    <a:pt x="854820" y="414632"/>
                  </a:lnTo>
                  <a:lnTo>
                    <a:pt x="854820" y="383922"/>
                  </a:lnTo>
                  <a:lnTo>
                    <a:pt x="844583" y="383922"/>
                  </a:lnTo>
                  <a:lnTo>
                    <a:pt x="875294" y="302026"/>
                  </a:lnTo>
                  <a:lnTo>
                    <a:pt x="854820" y="291789"/>
                  </a:lnTo>
                  <a:lnTo>
                    <a:pt x="854820" y="281552"/>
                  </a:lnTo>
                  <a:lnTo>
                    <a:pt x="844583" y="240605"/>
                  </a:lnTo>
                  <a:lnTo>
                    <a:pt x="865057" y="199657"/>
                  </a:lnTo>
                  <a:lnTo>
                    <a:pt x="895768" y="189420"/>
                  </a:lnTo>
                  <a:lnTo>
                    <a:pt x="957189" y="209894"/>
                  </a:lnTo>
                  <a:lnTo>
                    <a:pt x="957189" y="189420"/>
                  </a:lnTo>
                  <a:lnTo>
                    <a:pt x="1018611" y="127999"/>
                  </a:lnTo>
                  <a:lnTo>
                    <a:pt x="1018611" y="66577"/>
                  </a:lnTo>
                  <a:lnTo>
                    <a:pt x="1131217" y="5156"/>
                  </a:lnTo>
                  <a:lnTo>
                    <a:pt x="1161928" y="5156"/>
                  </a:lnTo>
                  <a:lnTo>
                    <a:pt x="1202876" y="46103"/>
                  </a:lnTo>
                  <a:lnTo>
                    <a:pt x="1192639" y="56340"/>
                  </a:lnTo>
                  <a:lnTo>
                    <a:pt x="1233586" y="76814"/>
                  </a:lnTo>
                  <a:lnTo>
                    <a:pt x="1213113" y="127999"/>
                  </a:lnTo>
                  <a:lnTo>
                    <a:pt x="1284771" y="158709"/>
                  </a:lnTo>
                  <a:lnTo>
                    <a:pt x="1284771" y="127999"/>
                  </a:lnTo>
                  <a:lnTo>
                    <a:pt x="1407614" y="148472"/>
                  </a:lnTo>
                  <a:lnTo>
                    <a:pt x="1458799" y="189420"/>
                  </a:lnTo>
                  <a:lnTo>
                    <a:pt x="1499746" y="179183"/>
                  </a:lnTo>
                  <a:lnTo>
                    <a:pt x="1509983" y="250842"/>
                  </a:lnTo>
                  <a:lnTo>
                    <a:pt x="1561168" y="250842"/>
                  </a:lnTo>
                  <a:lnTo>
                    <a:pt x="1561168" y="291789"/>
                  </a:lnTo>
                  <a:lnTo>
                    <a:pt x="1673774" y="281552"/>
                  </a:lnTo>
                  <a:lnTo>
                    <a:pt x="1673774" y="312263"/>
                  </a:lnTo>
                  <a:lnTo>
                    <a:pt x="1714722" y="312263"/>
                  </a:lnTo>
                  <a:lnTo>
                    <a:pt x="1755669" y="435106"/>
                  </a:lnTo>
                  <a:lnTo>
                    <a:pt x="1684011" y="435106"/>
                  </a:lnTo>
                  <a:lnTo>
                    <a:pt x="1663537" y="465817"/>
                  </a:lnTo>
                  <a:lnTo>
                    <a:pt x="1643063" y="455580"/>
                  </a:lnTo>
                  <a:lnTo>
                    <a:pt x="1581642" y="476054"/>
                  </a:lnTo>
                  <a:lnTo>
                    <a:pt x="1561168" y="517002"/>
                  </a:lnTo>
                  <a:lnTo>
                    <a:pt x="1530457" y="527239"/>
                  </a:lnTo>
                  <a:lnTo>
                    <a:pt x="1499746" y="568186"/>
                  </a:lnTo>
                  <a:lnTo>
                    <a:pt x="1387140" y="670556"/>
                  </a:lnTo>
                  <a:lnTo>
                    <a:pt x="1366666" y="731977"/>
                  </a:lnTo>
                  <a:lnTo>
                    <a:pt x="1335956" y="752451"/>
                  </a:lnTo>
                  <a:lnTo>
                    <a:pt x="1325719" y="793399"/>
                  </a:lnTo>
                  <a:lnTo>
                    <a:pt x="1325719" y="813872"/>
                  </a:lnTo>
                  <a:lnTo>
                    <a:pt x="1295008" y="834346"/>
                  </a:lnTo>
                  <a:lnTo>
                    <a:pt x="1305245" y="854820"/>
                  </a:lnTo>
                  <a:lnTo>
                    <a:pt x="1264297" y="885531"/>
                  </a:lnTo>
                  <a:lnTo>
                    <a:pt x="1264297" y="916242"/>
                  </a:lnTo>
                  <a:lnTo>
                    <a:pt x="1192639" y="967426"/>
                  </a:lnTo>
                  <a:lnTo>
                    <a:pt x="1182402" y="1028848"/>
                  </a:lnTo>
                  <a:lnTo>
                    <a:pt x="1192639" y="1028848"/>
                  </a:lnTo>
                  <a:lnTo>
                    <a:pt x="1223349" y="1069796"/>
                  </a:lnTo>
                  <a:lnTo>
                    <a:pt x="1213113" y="1080032"/>
                  </a:lnTo>
                  <a:lnTo>
                    <a:pt x="1223349" y="1080032"/>
                  </a:lnTo>
                  <a:lnTo>
                    <a:pt x="1213113" y="1100506"/>
                  </a:lnTo>
                  <a:lnTo>
                    <a:pt x="1233586" y="1100506"/>
                  </a:lnTo>
                  <a:lnTo>
                    <a:pt x="1233586" y="1110743"/>
                  </a:lnTo>
                  <a:lnTo>
                    <a:pt x="1223349" y="1131217"/>
                  </a:lnTo>
                  <a:lnTo>
                    <a:pt x="1243823" y="1151691"/>
                  </a:lnTo>
                  <a:lnTo>
                    <a:pt x="1223349" y="1172165"/>
                  </a:lnTo>
                  <a:lnTo>
                    <a:pt x="1264297" y="1233586"/>
                  </a:lnTo>
                  <a:lnTo>
                    <a:pt x="1233586" y="1346192"/>
                  </a:lnTo>
                  <a:lnTo>
                    <a:pt x="1243823" y="1376903"/>
                  </a:lnTo>
                  <a:lnTo>
                    <a:pt x="1243823" y="1397377"/>
                  </a:lnTo>
                  <a:lnTo>
                    <a:pt x="1284771" y="1407614"/>
                  </a:lnTo>
                  <a:lnTo>
                    <a:pt x="1284771" y="1458799"/>
                  </a:lnTo>
                  <a:lnTo>
                    <a:pt x="1325719" y="1469036"/>
                  </a:lnTo>
                  <a:lnTo>
                    <a:pt x="1335956" y="1509983"/>
                  </a:lnTo>
                  <a:lnTo>
                    <a:pt x="1305245" y="1561168"/>
                  </a:lnTo>
                  <a:lnTo>
                    <a:pt x="1335956" y="1591879"/>
                  </a:lnTo>
                  <a:lnTo>
                    <a:pt x="1376903" y="1571405"/>
                  </a:lnTo>
                  <a:lnTo>
                    <a:pt x="1376903" y="1612352"/>
                  </a:lnTo>
                  <a:lnTo>
                    <a:pt x="1387140" y="1632826"/>
                  </a:lnTo>
                  <a:lnTo>
                    <a:pt x="1376903" y="1643063"/>
                  </a:lnTo>
                  <a:lnTo>
                    <a:pt x="1376903" y="1714722"/>
                  </a:lnTo>
                  <a:lnTo>
                    <a:pt x="1356429" y="1745432"/>
                  </a:lnTo>
                  <a:lnTo>
                    <a:pt x="1295008" y="1745432"/>
                  </a:lnTo>
                  <a:lnTo>
                    <a:pt x="1284771" y="1755669"/>
                  </a:lnTo>
                  <a:lnTo>
                    <a:pt x="1284771" y="1806854"/>
                  </a:lnTo>
                  <a:lnTo>
                    <a:pt x="1264297" y="1837565"/>
                  </a:lnTo>
                  <a:lnTo>
                    <a:pt x="1151691" y="1909223"/>
                  </a:lnTo>
                  <a:lnTo>
                    <a:pt x="1110743" y="1950171"/>
                  </a:lnTo>
                  <a:lnTo>
                    <a:pt x="1080033" y="1929697"/>
                  </a:lnTo>
                  <a:lnTo>
                    <a:pt x="1110743" y="1878512"/>
                  </a:lnTo>
                  <a:lnTo>
                    <a:pt x="1080033" y="1847802"/>
                  </a:lnTo>
                  <a:lnTo>
                    <a:pt x="1090269" y="1817091"/>
                  </a:lnTo>
                  <a:lnTo>
                    <a:pt x="1131217" y="1765906"/>
                  </a:lnTo>
                  <a:lnTo>
                    <a:pt x="1131217" y="1724959"/>
                  </a:lnTo>
                  <a:lnTo>
                    <a:pt x="1059559" y="1684011"/>
                  </a:lnTo>
                  <a:lnTo>
                    <a:pt x="1059559" y="1653300"/>
                  </a:lnTo>
                  <a:lnTo>
                    <a:pt x="1028848" y="1632826"/>
                  </a:lnTo>
                  <a:lnTo>
                    <a:pt x="946952" y="1622589"/>
                  </a:lnTo>
                  <a:lnTo>
                    <a:pt x="906005" y="1663537"/>
                  </a:lnTo>
                  <a:lnTo>
                    <a:pt x="854820" y="1663537"/>
                  </a:lnTo>
                  <a:lnTo>
                    <a:pt x="865057" y="1591879"/>
                  </a:lnTo>
                  <a:lnTo>
                    <a:pt x="885531" y="1550931"/>
                  </a:lnTo>
                  <a:lnTo>
                    <a:pt x="875294" y="1509983"/>
                  </a:lnTo>
                  <a:lnTo>
                    <a:pt x="906005" y="1489509"/>
                  </a:lnTo>
                  <a:lnTo>
                    <a:pt x="906005" y="1469036"/>
                  </a:lnTo>
                  <a:lnTo>
                    <a:pt x="916242" y="1469036"/>
                  </a:lnTo>
                  <a:lnTo>
                    <a:pt x="916242" y="1428088"/>
                  </a:lnTo>
                  <a:lnTo>
                    <a:pt x="783162" y="1376903"/>
                  </a:lnTo>
                  <a:lnTo>
                    <a:pt x="670556" y="1182402"/>
                  </a:lnTo>
                  <a:lnTo>
                    <a:pt x="527239" y="1161928"/>
                  </a:lnTo>
                  <a:lnTo>
                    <a:pt x="476054" y="1131217"/>
                  </a:lnTo>
                  <a:lnTo>
                    <a:pt x="476054" y="1110743"/>
                  </a:lnTo>
                  <a:lnTo>
                    <a:pt x="435106" y="1090269"/>
                  </a:lnTo>
                  <a:lnTo>
                    <a:pt x="435106" y="1069796"/>
                  </a:lnTo>
                  <a:lnTo>
                    <a:pt x="353211" y="1018611"/>
                  </a:lnTo>
                  <a:lnTo>
                    <a:pt x="312263" y="957189"/>
                  </a:lnTo>
                  <a:lnTo>
                    <a:pt x="302026" y="957189"/>
                  </a:lnTo>
                  <a:lnTo>
                    <a:pt x="312263" y="967426"/>
                  </a:lnTo>
                  <a:lnTo>
                    <a:pt x="302026" y="977663"/>
                  </a:lnTo>
                  <a:lnTo>
                    <a:pt x="281552" y="946952"/>
                  </a:lnTo>
                  <a:lnTo>
                    <a:pt x="271316" y="957189"/>
                  </a:lnTo>
                  <a:lnTo>
                    <a:pt x="240605" y="885531"/>
                  </a:lnTo>
                  <a:lnTo>
                    <a:pt x="209894" y="895768"/>
                  </a:lnTo>
                  <a:lnTo>
                    <a:pt x="209894" y="875294"/>
                  </a:lnTo>
                  <a:lnTo>
                    <a:pt x="148472" y="865057"/>
                  </a:lnTo>
                  <a:lnTo>
                    <a:pt x="138236" y="834346"/>
                  </a:lnTo>
                  <a:lnTo>
                    <a:pt x="97288" y="824109"/>
                  </a:lnTo>
                  <a:lnTo>
                    <a:pt x="66577" y="865057"/>
                  </a:lnTo>
                  <a:lnTo>
                    <a:pt x="15392" y="885531"/>
                  </a:lnTo>
                  <a:lnTo>
                    <a:pt x="5156" y="824109"/>
                  </a:lnTo>
                </a:path>
              </a:pathLst>
            </a:custGeom>
            <a:solidFill>
              <a:srgbClr val="23B65F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8" name="Полилиния: фигура 37">
              <a:extLst>
                <a:ext uri="{FF2B5EF4-FFF2-40B4-BE49-F238E27FC236}">
                  <a16:creationId xmlns:a16="http://schemas.microsoft.com/office/drawing/2014/main" id="{9A4A9FD4-15FD-4BE8-A2E2-85A79E032C0E}"/>
                </a:ext>
              </a:extLst>
            </p:cNvPr>
            <p:cNvSpPr/>
            <p:nvPr/>
          </p:nvSpPr>
          <p:spPr>
            <a:xfrm rot="21196350">
              <a:off x="7755133" y="471255"/>
              <a:ext cx="941797" cy="1146535"/>
            </a:xfrm>
            <a:custGeom>
              <a:avLst/>
              <a:gdLst>
                <a:gd name="connsiteX0" fmla="*/ 5156 w 941796"/>
                <a:gd name="connsiteY0" fmla="*/ 680792 h 1146535"/>
                <a:gd name="connsiteX1" fmla="*/ 15392 w 941796"/>
                <a:gd name="connsiteY1" fmla="*/ 650082 h 1146535"/>
                <a:gd name="connsiteX2" fmla="*/ 56340 w 941796"/>
                <a:gd name="connsiteY2" fmla="*/ 639845 h 1146535"/>
                <a:gd name="connsiteX3" fmla="*/ 158709 w 941796"/>
                <a:gd name="connsiteY3" fmla="*/ 547712 h 1146535"/>
                <a:gd name="connsiteX4" fmla="*/ 148472 w 941796"/>
                <a:gd name="connsiteY4" fmla="*/ 496528 h 1146535"/>
                <a:gd name="connsiteX5" fmla="*/ 117762 w 941796"/>
                <a:gd name="connsiteY5" fmla="*/ 465817 h 1146535"/>
                <a:gd name="connsiteX6" fmla="*/ 127999 w 941796"/>
                <a:gd name="connsiteY6" fmla="*/ 373685 h 1146535"/>
                <a:gd name="connsiteX7" fmla="*/ 168946 w 941796"/>
                <a:gd name="connsiteY7" fmla="*/ 383922 h 1146535"/>
                <a:gd name="connsiteX8" fmla="*/ 189420 w 941796"/>
                <a:gd name="connsiteY8" fmla="*/ 332737 h 1146535"/>
                <a:gd name="connsiteX9" fmla="*/ 179183 w 941796"/>
                <a:gd name="connsiteY9" fmla="*/ 322500 h 1146535"/>
                <a:gd name="connsiteX10" fmla="*/ 199657 w 941796"/>
                <a:gd name="connsiteY10" fmla="*/ 281552 h 1146535"/>
                <a:gd name="connsiteX11" fmla="*/ 189420 w 941796"/>
                <a:gd name="connsiteY11" fmla="*/ 250842 h 1146535"/>
                <a:gd name="connsiteX12" fmla="*/ 199657 w 941796"/>
                <a:gd name="connsiteY12" fmla="*/ 240605 h 1146535"/>
                <a:gd name="connsiteX13" fmla="*/ 148472 w 941796"/>
                <a:gd name="connsiteY13" fmla="*/ 168946 h 1146535"/>
                <a:gd name="connsiteX14" fmla="*/ 107525 w 941796"/>
                <a:gd name="connsiteY14" fmla="*/ 168946 h 1146535"/>
                <a:gd name="connsiteX15" fmla="*/ 107525 w 941796"/>
                <a:gd name="connsiteY15" fmla="*/ 117762 h 1146535"/>
                <a:gd name="connsiteX16" fmla="*/ 138236 w 941796"/>
                <a:gd name="connsiteY16" fmla="*/ 127999 h 1146535"/>
                <a:gd name="connsiteX17" fmla="*/ 148472 w 941796"/>
                <a:gd name="connsiteY17" fmla="*/ 87051 h 1146535"/>
                <a:gd name="connsiteX18" fmla="*/ 199657 w 941796"/>
                <a:gd name="connsiteY18" fmla="*/ 56340 h 1146535"/>
                <a:gd name="connsiteX19" fmla="*/ 209894 w 941796"/>
                <a:gd name="connsiteY19" fmla="*/ 35866 h 1146535"/>
                <a:gd name="connsiteX20" fmla="*/ 261079 w 941796"/>
                <a:gd name="connsiteY20" fmla="*/ 46103 h 1146535"/>
                <a:gd name="connsiteX21" fmla="*/ 271316 w 941796"/>
                <a:gd name="connsiteY21" fmla="*/ 5156 h 1146535"/>
                <a:gd name="connsiteX22" fmla="*/ 332737 w 941796"/>
                <a:gd name="connsiteY22" fmla="*/ 25629 h 1146535"/>
                <a:gd name="connsiteX23" fmla="*/ 465817 w 941796"/>
                <a:gd name="connsiteY23" fmla="*/ 87051 h 1146535"/>
                <a:gd name="connsiteX24" fmla="*/ 465817 w 941796"/>
                <a:gd name="connsiteY24" fmla="*/ 158709 h 1146535"/>
                <a:gd name="connsiteX25" fmla="*/ 588660 w 941796"/>
                <a:gd name="connsiteY25" fmla="*/ 158709 h 1146535"/>
                <a:gd name="connsiteX26" fmla="*/ 629608 w 941796"/>
                <a:gd name="connsiteY26" fmla="*/ 220131 h 1146535"/>
                <a:gd name="connsiteX27" fmla="*/ 609134 w 941796"/>
                <a:gd name="connsiteY27" fmla="*/ 240605 h 1146535"/>
                <a:gd name="connsiteX28" fmla="*/ 609134 w 941796"/>
                <a:gd name="connsiteY28" fmla="*/ 261079 h 1146535"/>
                <a:gd name="connsiteX29" fmla="*/ 711503 w 941796"/>
                <a:gd name="connsiteY29" fmla="*/ 271316 h 1146535"/>
                <a:gd name="connsiteX30" fmla="*/ 701266 w 941796"/>
                <a:gd name="connsiteY30" fmla="*/ 414632 h 1146535"/>
                <a:gd name="connsiteX31" fmla="*/ 742214 w 941796"/>
                <a:gd name="connsiteY31" fmla="*/ 414632 h 1146535"/>
                <a:gd name="connsiteX32" fmla="*/ 762688 w 941796"/>
                <a:gd name="connsiteY32" fmla="*/ 445343 h 1146535"/>
                <a:gd name="connsiteX33" fmla="*/ 742214 w 941796"/>
                <a:gd name="connsiteY33" fmla="*/ 476054 h 1146535"/>
                <a:gd name="connsiteX34" fmla="*/ 742214 w 941796"/>
                <a:gd name="connsiteY34" fmla="*/ 486291 h 1146535"/>
                <a:gd name="connsiteX35" fmla="*/ 813872 w 941796"/>
                <a:gd name="connsiteY35" fmla="*/ 517002 h 1146535"/>
                <a:gd name="connsiteX36" fmla="*/ 803636 w 941796"/>
                <a:gd name="connsiteY36" fmla="*/ 598897 h 1146535"/>
                <a:gd name="connsiteX37" fmla="*/ 854820 w 941796"/>
                <a:gd name="connsiteY37" fmla="*/ 609134 h 1146535"/>
                <a:gd name="connsiteX38" fmla="*/ 865057 w 941796"/>
                <a:gd name="connsiteY38" fmla="*/ 629608 h 1146535"/>
                <a:gd name="connsiteX39" fmla="*/ 834346 w 941796"/>
                <a:gd name="connsiteY39" fmla="*/ 691029 h 1146535"/>
                <a:gd name="connsiteX40" fmla="*/ 854820 w 941796"/>
                <a:gd name="connsiteY40" fmla="*/ 793399 h 1146535"/>
                <a:gd name="connsiteX41" fmla="*/ 844583 w 941796"/>
                <a:gd name="connsiteY41" fmla="*/ 813872 h 1146535"/>
                <a:gd name="connsiteX42" fmla="*/ 854820 w 941796"/>
                <a:gd name="connsiteY42" fmla="*/ 834346 h 1146535"/>
                <a:gd name="connsiteX43" fmla="*/ 844583 w 941796"/>
                <a:gd name="connsiteY43" fmla="*/ 865057 h 1146535"/>
                <a:gd name="connsiteX44" fmla="*/ 895768 w 941796"/>
                <a:gd name="connsiteY44" fmla="*/ 865057 h 1146535"/>
                <a:gd name="connsiteX45" fmla="*/ 906005 w 941796"/>
                <a:gd name="connsiteY45" fmla="*/ 895768 h 1146535"/>
                <a:gd name="connsiteX46" fmla="*/ 916242 w 941796"/>
                <a:gd name="connsiteY46" fmla="*/ 885531 h 1146535"/>
                <a:gd name="connsiteX47" fmla="*/ 906005 w 941796"/>
                <a:gd name="connsiteY47" fmla="*/ 885531 h 1146535"/>
                <a:gd name="connsiteX48" fmla="*/ 916242 w 941796"/>
                <a:gd name="connsiteY48" fmla="*/ 875294 h 1146535"/>
                <a:gd name="connsiteX49" fmla="*/ 926479 w 941796"/>
                <a:gd name="connsiteY49" fmla="*/ 906005 h 1146535"/>
                <a:gd name="connsiteX50" fmla="*/ 946952 w 941796"/>
                <a:gd name="connsiteY50" fmla="*/ 906005 h 1146535"/>
                <a:gd name="connsiteX51" fmla="*/ 926479 w 941796"/>
                <a:gd name="connsiteY51" fmla="*/ 926479 h 1146535"/>
                <a:gd name="connsiteX52" fmla="*/ 936716 w 941796"/>
                <a:gd name="connsiteY52" fmla="*/ 946952 h 1146535"/>
                <a:gd name="connsiteX53" fmla="*/ 895768 w 941796"/>
                <a:gd name="connsiteY53" fmla="*/ 957189 h 1146535"/>
                <a:gd name="connsiteX54" fmla="*/ 885531 w 941796"/>
                <a:gd name="connsiteY54" fmla="*/ 987900 h 1146535"/>
                <a:gd name="connsiteX55" fmla="*/ 885531 w 941796"/>
                <a:gd name="connsiteY55" fmla="*/ 1039085 h 1146535"/>
                <a:gd name="connsiteX56" fmla="*/ 895768 w 941796"/>
                <a:gd name="connsiteY56" fmla="*/ 1049322 h 1146535"/>
                <a:gd name="connsiteX57" fmla="*/ 834346 w 941796"/>
                <a:gd name="connsiteY57" fmla="*/ 1059559 h 1146535"/>
                <a:gd name="connsiteX58" fmla="*/ 803636 w 941796"/>
                <a:gd name="connsiteY58" fmla="*/ 1090269 h 1146535"/>
                <a:gd name="connsiteX59" fmla="*/ 762688 w 941796"/>
                <a:gd name="connsiteY59" fmla="*/ 1090269 h 1146535"/>
                <a:gd name="connsiteX60" fmla="*/ 731977 w 941796"/>
                <a:gd name="connsiteY60" fmla="*/ 1151691 h 1146535"/>
                <a:gd name="connsiteX61" fmla="*/ 691029 w 941796"/>
                <a:gd name="connsiteY61" fmla="*/ 1018611 h 1146535"/>
                <a:gd name="connsiteX62" fmla="*/ 650082 w 941796"/>
                <a:gd name="connsiteY62" fmla="*/ 1018611 h 1146535"/>
                <a:gd name="connsiteX63" fmla="*/ 650082 w 941796"/>
                <a:gd name="connsiteY63" fmla="*/ 987900 h 1146535"/>
                <a:gd name="connsiteX64" fmla="*/ 537476 w 941796"/>
                <a:gd name="connsiteY64" fmla="*/ 998137 h 1146535"/>
                <a:gd name="connsiteX65" fmla="*/ 537476 w 941796"/>
                <a:gd name="connsiteY65" fmla="*/ 957189 h 1146535"/>
                <a:gd name="connsiteX66" fmla="*/ 486291 w 941796"/>
                <a:gd name="connsiteY66" fmla="*/ 957189 h 1146535"/>
                <a:gd name="connsiteX67" fmla="*/ 476054 w 941796"/>
                <a:gd name="connsiteY67" fmla="*/ 885531 h 1146535"/>
                <a:gd name="connsiteX68" fmla="*/ 435106 w 941796"/>
                <a:gd name="connsiteY68" fmla="*/ 895768 h 1146535"/>
                <a:gd name="connsiteX69" fmla="*/ 383922 w 941796"/>
                <a:gd name="connsiteY69" fmla="*/ 854820 h 1146535"/>
                <a:gd name="connsiteX70" fmla="*/ 261079 w 941796"/>
                <a:gd name="connsiteY70" fmla="*/ 834346 h 1146535"/>
                <a:gd name="connsiteX71" fmla="*/ 261079 w 941796"/>
                <a:gd name="connsiteY71" fmla="*/ 865057 h 1146535"/>
                <a:gd name="connsiteX72" fmla="*/ 189420 w 941796"/>
                <a:gd name="connsiteY72" fmla="*/ 834346 h 1146535"/>
                <a:gd name="connsiteX73" fmla="*/ 209894 w 941796"/>
                <a:gd name="connsiteY73" fmla="*/ 783162 h 1146535"/>
                <a:gd name="connsiteX74" fmla="*/ 168946 w 941796"/>
                <a:gd name="connsiteY74" fmla="*/ 762688 h 1146535"/>
                <a:gd name="connsiteX75" fmla="*/ 179183 w 941796"/>
                <a:gd name="connsiteY75" fmla="*/ 752451 h 1146535"/>
                <a:gd name="connsiteX76" fmla="*/ 138236 w 941796"/>
                <a:gd name="connsiteY76" fmla="*/ 711503 h 1146535"/>
                <a:gd name="connsiteX77" fmla="*/ 66577 w 941796"/>
                <a:gd name="connsiteY77" fmla="*/ 721740 h 1146535"/>
                <a:gd name="connsiteX78" fmla="*/ 5156 w 941796"/>
                <a:gd name="connsiteY78" fmla="*/ 680792 h 1146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941796" h="1146535">
                  <a:moveTo>
                    <a:pt x="5156" y="680792"/>
                  </a:moveTo>
                  <a:lnTo>
                    <a:pt x="15392" y="650082"/>
                  </a:lnTo>
                  <a:lnTo>
                    <a:pt x="56340" y="639845"/>
                  </a:lnTo>
                  <a:lnTo>
                    <a:pt x="158709" y="547712"/>
                  </a:lnTo>
                  <a:lnTo>
                    <a:pt x="148472" y="496528"/>
                  </a:lnTo>
                  <a:lnTo>
                    <a:pt x="117762" y="465817"/>
                  </a:lnTo>
                  <a:lnTo>
                    <a:pt x="127999" y="373685"/>
                  </a:lnTo>
                  <a:lnTo>
                    <a:pt x="168946" y="383922"/>
                  </a:lnTo>
                  <a:lnTo>
                    <a:pt x="189420" y="332737"/>
                  </a:lnTo>
                  <a:lnTo>
                    <a:pt x="179183" y="322500"/>
                  </a:lnTo>
                  <a:lnTo>
                    <a:pt x="199657" y="281552"/>
                  </a:lnTo>
                  <a:lnTo>
                    <a:pt x="189420" y="250842"/>
                  </a:lnTo>
                  <a:lnTo>
                    <a:pt x="199657" y="240605"/>
                  </a:lnTo>
                  <a:lnTo>
                    <a:pt x="148472" y="168946"/>
                  </a:lnTo>
                  <a:lnTo>
                    <a:pt x="107525" y="168946"/>
                  </a:lnTo>
                  <a:lnTo>
                    <a:pt x="107525" y="117762"/>
                  </a:lnTo>
                  <a:lnTo>
                    <a:pt x="138236" y="127999"/>
                  </a:lnTo>
                  <a:lnTo>
                    <a:pt x="148472" y="87051"/>
                  </a:lnTo>
                  <a:lnTo>
                    <a:pt x="199657" y="56340"/>
                  </a:lnTo>
                  <a:lnTo>
                    <a:pt x="209894" y="35866"/>
                  </a:lnTo>
                  <a:lnTo>
                    <a:pt x="261079" y="46103"/>
                  </a:lnTo>
                  <a:lnTo>
                    <a:pt x="271316" y="5156"/>
                  </a:lnTo>
                  <a:lnTo>
                    <a:pt x="332737" y="25629"/>
                  </a:lnTo>
                  <a:lnTo>
                    <a:pt x="465817" y="87051"/>
                  </a:lnTo>
                  <a:lnTo>
                    <a:pt x="465817" y="158709"/>
                  </a:lnTo>
                  <a:lnTo>
                    <a:pt x="588660" y="158709"/>
                  </a:lnTo>
                  <a:lnTo>
                    <a:pt x="629608" y="220131"/>
                  </a:lnTo>
                  <a:lnTo>
                    <a:pt x="609134" y="240605"/>
                  </a:lnTo>
                  <a:lnTo>
                    <a:pt x="609134" y="261079"/>
                  </a:lnTo>
                  <a:lnTo>
                    <a:pt x="711503" y="271316"/>
                  </a:lnTo>
                  <a:lnTo>
                    <a:pt x="701266" y="414632"/>
                  </a:lnTo>
                  <a:lnTo>
                    <a:pt x="742214" y="414632"/>
                  </a:lnTo>
                  <a:lnTo>
                    <a:pt x="762688" y="445343"/>
                  </a:lnTo>
                  <a:lnTo>
                    <a:pt x="742214" y="476054"/>
                  </a:lnTo>
                  <a:lnTo>
                    <a:pt x="742214" y="486291"/>
                  </a:lnTo>
                  <a:lnTo>
                    <a:pt x="813872" y="517002"/>
                  </a:lnTo>
                  <a:lnTo>
                    <a:pt x="803636" y="598897"/>
                  </a:lnTo>
                  <a:lnTo>
                    <a:pt x="854820" y="609134"/>
                  </a:lnTo>
                  <a:lnTo>
                    <a:pt x="865057" y="629608"/>
                  </a:lnTo>
                  <a:lnTo>
                    <a:pt x="834346" y="691029"/>
                  </a:lnTo>
                  <a:lnTo>
                    <a:pt x="854820" y="793399"/>
                  </a:lnTo>
                  <a:lnTo>
                    <a:pt x="844583" y="813872"/>
                  </a:lnTo>
                  <a:lnTo>
                    <a:pt x="854820" y="834346"/>
                  </a:lnTo>
                  <a:lnTo>
                    <a:pt x="844583" y="865057"/>
                  </a:lnTo>
                  <a:lnTo>
                    <a:pt x="895768" y="865057"/>
                  </a:lnTo>
                  <a:lnTo>
                    <a:pt x="906005" y="895768"/>
                  </a:lnTo>
                  <a:lnTo>
                    <a:pt x="916242" y="885531"/>
                  </a:lnTo>
                  <a:lnTo>
                    <a:pt x="906005" y="885531"/>
                  </a:lnTo>
                  <a:lnTo>
                    <a:pt x="916242" y="875294"/>
                  </a:lnTo>
                  <a:lnTo>
                    <a:pt x="926479" y="906005"/>
                  </a:lnTo>
                  <a:lnTo>
                    <a:pt x="946952" y="906005"/>
                  </a:lnTo>
                  <a:lnTo>
                    <a:pt x="926479" y="926479"/>
                  </a:lnTo>
                  <a:lnTo>
                    <a:pt x="936716" y="946952"/>
                  </a:lnTo>
                  <a:lnTo>
                    <a:pt x="895768" y="957189"/>
                  </a:lnTo>
                  <a:lnTo>
                    <a:pt x="885531" y="987900"/>
                  </a:lnTo>
                  <a:lnTo>
                    <a:pt x="885531" y="1039085"/>
                  </a:lnTo>
                  <a:lnTo>
                    <a:pt x="895768" y="1049322"/>
                  </a:lnTo>
                  <a:lnTo>
                    <a:pt x="834346" y="1059559"/>
                  </a:lnTo>
                  <a:lnTo>
                    <a:pt x="803636" y="1090269"/>
                  </a:lnTo>
                  <a:lnTo>
                    <a:pt x="762688" y="1090269"/>
                  </a:lnTo>
                  <a:lnTo>
                    <a:pt x="731977" y="1151691"/>
                  </a:lnTo>
                  <a:lnTo>
                    <a:pt x="691029" y="1018611"/>
                  </a:lnTo>
                  <a:lnTo>
                    <a:pt x="650082" y="1018611"/>
                  </a:lnTo>
                  <a:lnTo>
                    <a:pt x="650082" y="987900"/>
                  </a:lnTo>
                  <a:lnTo>
                    <a:pt x="537476" y="998137"/>
                  </a:lnTo>
                  <a:lnTo>
                    <a:pt x="537476" y="957189"/>
                  </a:lnTo>
                  <a:lnTo>
                    <a:pt x="486291" y="957189"/>
                  </a:lnTo>
                  <a:lnTo>
                    <a:pt x="476054" y="885531"/>
                  </a:lnTo>
                  <a:lnTo>
                    <a:pt x="435106" y="895768"/>
                  </a:lnTo>
                  <a:lnTo>
                    <a:pt x="383922" y="854820"/>
                  </a:lnTo>
                  <a:lnTo>
                    <a:pt x="261079" y="834346"/>
                  </a:lnTo>
                  <a:lnTo>
                    <a:pt x="261079" y="865057"/>
                  </a:lnTo>
                  <a:lnTo>
                    <a:pt x="189420" y="834346"/>
                  </a:lnTo>
                  <a:lnTo>
                    <a:pt x="209894" y="783162"/>
                  </a:lnTo>
                  <a:lnTo>
                    <a:pt x="168946" y="762688"/>
                  </a:lnTo>
                  <a:lnTo>
                    <a:pt x="179183" y="752451"/>
                  </a:lnTo>
                  <a:lnTo>
                    <a:pt x="138236" y="711503"/>
                  </a:lnTo>
                  <a:lnTo>
                    <a:pt x="66577" y="721740"/>
                  </a:lnTo>
                  <a:lnTo>
                    <a:pt x="5156" y="680792"/>
                  </a:lnTo>
                </a:path>
              </a:pathLst>
            </a:custGeom>
            <a:solidFill>
              <a:srgbClr val="FE5B5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9" name="Полилиния: фигура 38">
              <a:extLst>
                <a:ext uri="{FF2B5EF4-FFF2-40B4-BE49-F238E27FC236}">
                  <a16:creationId xmlns:a16="http://schemas.microsoft.com/office/drawing/2014/main" id="{EB841C6B-6F1E-4C6F-8C37-1C049397405A}"/>
                </a:ext>
              </a:extLst>
            </p:cNvPr>
            <p:cNvSpPr/>
            <p:nvPr/>
          </p:nvSpPr>
          <p:spPr>
            <a:xfrm rot="21196350">
              <a:off x="5282631" y="1762990"/>
              <a:ext cx="921323" cy="859901"/>
            </a:xfrm>
            <a:custGeom>
              <a:avLst/>
              <a:gdLst>
                <a:gd name="connsiteX0" fmla="*/ 5156 w 921323"/>
                <a:gd name="connsiteY0" fmla="*/ 537476 h 859901"/>
                <a:gd name="connsiteX1" fmla="*/ 46103 w 921323"/>
                <a:gd name="connsiteY1" fmla="*/ 486291 h 859901"/>
                <a:gd name="connsiteX2" fmla="*/ 87051 w 921323"/>
                <a:gd name="connsiteY2" fmla="*/ 476054 h 859901"/>
                <a:gd name="connsiteX3" fmla="*/ 87051 w 921323"/>
                <a:gd name="connsiteY3" fmla="*/ 404396 h 859901"/>
                <a:gd name="connsiteX4" fmla="*/ 66577 w 921323"/>
                <a:gd name="connsiteY4" fmla="*/ 353211 h 859901"/>
                <a:gd name="connsiteX5" fmla="*/ 138236 w 921323"/>
                <a:gd name="connsiteY5" fmla="*/ 312263 h 859901"/>
                <a:gd name="connsiteX6" fmla="*/ 117762 w 921323"/>
                <a:gd name="connsiteY6" fmla="*/ 291789 h 859901"/>
                <a:gd name="connsiteX7" fmla="*/ 168946 w 921323"/>
                <a:gd name="connsiteY7" fmla="*/ 271316 h 859901"/>
                <a:gd name="connsiteX8" fmla="*/ 189420 w 921323"/>
                <a:gd name="connsiteY8" fmla="*/ 291789 h 859901"/>
                <a:gd name="connsiteX9" fmla="*/ 199657 w 921323"/>
                <a:gd name="connsiteY9" fmla="*/ 281552 h 859901"/>
                <a:gd name="connsiteX10" fmla="*/ 250842 w 921323"/>
                <a:gd name="connsiteY10" fmla="*/ 230368 h 859901"/>
                <a:gd name="connsiteX11" fmla="*/ 240605 w 921323"/>
                <a:gd name="connsiteY11" fmla="*/ 209894 h 859901"/>
                <a:gd name="connsiteX12" fmla="*/ 250842 w 921323"/>
                <a:gd name="connsiteY12" fmla="*/ 209894 h 859901"/>
                <a:gd name="connsiteX13" fmla="*/ 250842 w 921323"/>
                <a:gd name="connsiteY13" fmla="*/ 158709 h 859901"/>
                <a:gd name="connsiteX14" fmla="*/ 322500 w 921323"/>
                <a:gd name="connsiteY14" fmla="*/ 179183 h 859901"/>
                <a:gd name="connsiteX15" fmla="*/ 332737 w 921323"/>
                <a:gd name="connsiteY15" fmla="*/ 127999 h 859901"/>
                <a:gd name="connsiteX16" fmla="*/ 353211 w 921323"/>
                <a:gd name="connsiteY16" fmla="*/ 117762 h 859901"/>
                <a:gd name="connsiteX17" fmla="*/ 373685 w 921323"/>
                <a:gd name="connsiteY17" fmla="*/ 148472 h 859901"/>
                <a:gd name="connsiteX18" fmla="*/ 455580 w 921323"/>
                <a:gd name="connsiteY18" fmla="*/ 127999 h 859901"/>
                <a:gd name="connsiteX19" fmla="*/ 496528 w 921323"/>
                <a:gd name="connsiteY19" fmla="*/ 148472 h 859901"/>
                <a:gd name="connsiteX20" fmla="*/ 506765 w 921323"/>
                <a:gd name="connsiteY20" fmla="*/ 107525 h 859901"/>
                <a:gd name="connsiteX21" fmla="*/ 578423 w 921323"/>
                <a:gd name="connsiteY21" fmla="*/ 168946 h 859901"/>
                <a:gd name="connsiteX22" fmla="*/ 598897 w 921323"/>
                <a:gd name="connsiteY22" fmla="*/ 117762 h 859901"/>
                <a:gd name="connsiteX23" fmla="*/ 650082 w 921323"/>
                <a:gd name="connsiteY23" fmla="*/ 87051 h 859901"/>
                <a:gd name="connsiteX24" fmla="*/ 680793 w 921323"/>
                <a:gd name="connsiteY24" fmla="*/ 5156 h 859901"/>
                <a:gd name="connsiteX25" fmla="*/ 793399 w 921323"/>
                <a:gd name="connsiteY25" fmla="*/ 107525 h 859901"/>
                <a:gd name="connsiteX26" fmla="*/ 813873 w 921323"/>
                <a:gd name="connsiteY26" fmla="*/ 148472 h 859901"/>
                <a:gd name="connsiteX27" fmla="*/ 772925 w 921323"/>
                <a:gd name="connsiteY27" fmla="*/ 189420 h 859901"/>
                <a:gd name="connsiteX28" fmla="*/ 762688 w 921323"/>
                <a:gd name="connsiteY28" fmla="*/ 230368 h 859901"/>
                <a:gd name="connsiteX29" fmla="*/ 680793 w 921323"/>
                <a:gd name="connsiteY29" fmla="*/ 291789 h 859901"/>
                <a:gd name="connsiteX30" fmla="*/ 691029 w 921323"/>
                <a:gd name="connsiteY30" fmla="*/ 322500 h 859901"/>
                <a:gd name="connsiteX31" fmla="*/ 742214 w 921323"/>
                <a:gd name="connsiteY31" fmla="*/ 363448 h 859901"/>
                <a:gd name="connsiteX32" fmla="*/ 762688 w 921323"/>
                <a:gd name="connsiteY32" fmla="*/ 424869 h 859901"/>
                <a:gd name="connsiteX33" fmla="*/ 813873 w 921323"/>
                <a:gd name="connsiteY33" fmla="*/ 435106 h 859901"/>
                <a:gd name="connsiteX34" fmla="*/ 742214 w 921323"/>
                <a:gd name="connsiteY34" fmla="*/ 506765 h 859901"/>
                <a:gd name="connsiteX35" fmla="*/ 711503 w 921323"/>
                <a:gd name="connsiteY35" fmla="*/ 557949 h 859901"/>
                <a:gd name="connsiteX36" fmla="*/ 752451 w 921323"/>
                <a:gd name="connsiteY36" fmla="*/ 609134 h 859901"/>
                <a:gd name="connsiteX37" fmla="*/ 762688 w 921323"/>
                <a:gd name="connsiteY37" fmla="*/ 660319 h 859901"/>
                <a:gd name="connsiteX38" fmla="*/ 834346 w 921323"/>
                <a:gd name="connsiteY38" fmla="*/ 680792 h 859901"/>
                <a:gd name="connsiteX39" fmla="*/ 854820 w 921323"/>
                <a:gd name="connsiteY39" fmla="*/ 721740 h 859901"/>
                <a:gd name="connsiteX40" fmla="*/ 885531 w 921323"/>
                <a:gd name="connsiteY40" fmla="*/ 721740 h 859901"/>
                <a:gd name="connsiteX41" fmla="*/ 916242 w 921323"/>
                <a:gd name="connsiteY41" fmla="*/ 834346 h 859901"/>
                <a:gd name="connsiteX42" fmla="*/ 895768 w 921323"/>
                <a:gd name="connsiteY42" fmla="*/ 854820 h 859901"/>
                <a:gd name="connsiteX43" fmla="*/ 854820 w 921323"/>
                <a:gd name="connsiteY43" fmla="*/ 854820 h 859901"/>
                <a:gd name="connsiteX44" fmla="*/ 834346 w 921323"/>
                <a:gd name="connsiteY44" fmla="*/ 824109 h 859901"/>
                <a:gd name="connsiteX45" fmla="*/ 793399 w 921323"/>
                <a:gd name="connsiteY45" fmla="*/ 803636 h 859901"/>
                <a:gd name="connsiteX46" fmla="*/ 762688 w 921323"/>
                <a:gd name="connsiteY46" fmla="*/ 824109 h 859901"/>
                <a:gd name="connsiteX47" fmla="*/ 742214 w 921323"/>
                <a:gd name="connsiteY47" fmla="*/ 793399 h 859901"/>
                <a:gd name="connsiteX48" fmla="*/ 701266 w 921323"/>
                <a:gd name="connsiteY48" fmla="*/ 834346 h 859901"/>
                <a:gd name="connsiteX49" fmla="*/ 650082 w 921323"/>
                <a:gd name="connsiteY49" fmla="*/ 824109 h 859901"/>
                <a:gd name="connsiteX50" fmla="*/ 650082 w 921323"/>
                <a:gd name="connsiteY50" fmla="*/ 783162 h 859901"/>
                <a:gd name="connsiteX51" fmla="*/ 476054 w 921323"/>
                <a:gd name="connsiteY51" fmla="*/ 793399 h 859901"/>
                <a:gd name="connsiteX52" fmla="*/ 414633 w 921323"/>
                <a:gd name="connsiteY52" fmla="*/ 783162 h 859901"/>
                <a:gd name="connsiteX53" fmla="*/ 394159 w 921323"/>
                <a:gd name="connsiteY53" fmla="*/ 742214 h 859901"/>
                <a:gd name="connsiteX54" fmla="*/ 291789 w 921323"/>
                <a:gd name="connsiteY54" fmla="*/ 762688 h 859901"/>
                <a:gd name="connsiteX55" fmla="*/ 281553 w 921323"/>
                <a:gd name="connsiteY55" fmla="*/ 731977 h 859901"/>
                <a:gd name="connsiteX56" fmla="*/ 127999 w 921323"/>
                <a:gd name="connsiteY56" fmla="*/ 731977 h 859901"/>
                <a:gd name="connsiteX57" fmla="*/ 127999 w 921323"/>
                <a:gd name="connsiteY57" fmla="*/ 691029 h 859901"/>
                <a:gd name="connsiteX58" fmla="*/ 148473 w 921323"/>
                <a:gd name="connsiteY58" fmla="*/ 701266 h 859901"/>
                <a:gd name="connsiteX59" fmla="*/ 168946 w 921323"/>
                <a:gd name="connsiteY59" fmla="*/ 660319 h 859901"/>
                <a:gd name="connsiteX60" fmla="*/ 189420 w 921323"/>
                <a:gd name="connsiteY60" fmla="*/ 660319 h 859901"/>
                <a:gd name="connsiteX61" fmla="*/ 199657 w 921323"/>
                <a:gd name="connsiteY61" fmla="*/ 639845 h 859901"/>
                <a:gd name="connsiteX62" fmla="*/ 179183 w 921323"/>
                <a:gd name="connsiteY62" fmla="*/ 639845 h 859901"/>
                <a:gd name="connsiteX63" fmla="*/ 189420 w 921323"/>
                <a:gd name="connsiteY63" fmla="*/ 609134 h 859901"/>
                <a:gd name="connsiteX64" fmla="*/ 66577 w 921323"/>
                <a:gd name="connsiteY64" fmla="*/ 639845 h 859901"/>
                <a:gd name="connsiteX65" fmla="*/ 66577 w 921323"/>
                <a:gd name="connsiteY65" fmla="*/ 609134 h 859901"/>
                <a:gd name="connsiteX66" fmla="*/ 5156 w 921323"/>
                <a:gd name="connsiteY66" fmla="*/ 537476 h 859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921323" h="859901">
                  <a:moveTo>
                    <a:pt x="5156" y="537476"/>
                  </a:moveTo>
                  <a:lnTo>
                    <a:pt x="46103" y="486291"/>
                  </a:lnTo>
                  <a:lnTo>
                    <a:pt x="87051" y="476054"/>
                  </a:lnTo>
                  <a:lnTo>
                    <a:pt x="87051" y="404396"/>
                  </a:lnTo>
                  <a:lnTo>
                    <a:pt x="66577" y="353211"/>
                  </a:lnTo>
                  <a:lnTo>
                    <a:pt x="138236" y="312263"/>
                  </a:lnTo>
                  <a:lnTo>
                    <a:pt x="117762" y="291789"/>
                  </a:lnTo>
                  <a:lnTo>
                    <a:pt x="168946" y="271316"/>
                  </a:lnTo>
                  <a:lnTo>
                    <a:pt x="189420" y="291789"/>
                  </a:lnTo>
                  <a:lnTo>
                    <a:pt x="199657" y="281552"/>
                  </a:lnTo>
                  <a:lnTo>
                    <a:pt x="250842" y="230368"/>
                  </a:lnTo>
                  <a:lnTo>
                    <a:pt x="240605" y="209894"/>
                  </a:lnTo>
                  <a:lnTo>
                    <a:pt x="250842" y="209894"/>
                  </a:lnTo>
                  <a:lnTo>
                    <a:pt x="250842" y="158709"/>
                  </a:lnTo>
                  <a:lnTo>
                    <a:pt x="322500" y="179183"/>
                  </a:lnTo>
                  <a:lnTo>
                    <a:pt x="332737" y="127999"/>
                  </a:lnTo>
                  <a:lnTo>
                    <a:pt x="353211" y="117762"/>
                  </a:lnTo>
                  <a:lnTo>
                    <a:pt x="373685" y="148472"/>
                  </a:lnTo>
                  <a:lnTo>
                    <a:pt x="455580" y="127999"/>
                  </a:lnTo>
                  <a:lnTo>
                    <a:pt x="496528" y="148472"/>
                  </a:lnTo>
                  <a:lnTo>
                    <a:pt x="506765" y="107525"/>
                  </a:lnTo>
                  <a:lnTo>
                    <a:pt x="578423" y="168946"/>
                  </a:lnTo>
                  <a:lnTo>
                    <a:pt x="598897" y="117762"/>
                  </a:lnTo>
                  <a:lnTo>
                    <a:pt x="650082" y="87051"/>
                  </a:lnTo>
                  <a:lnTo>
                    <a:pt x="680793" y="5156"/>
                  </a:lnTo>
                  <a:lnTo>
                    <a:pt x="793399" y="107525"/>
                  </a:lnTo>
                  <a:lnTo>
                    <a:pt x="813873" y="148472"/>
                  </a:lnTo>
                  <a:lnTo>
                    <a:pt x="772925" y="189420"/>
                  </a:lnTo>
                  <a:lnTo>
                    <a:pt x="762688" y="230368"/>
                  </a:lnTo>
                  <a:lnTo>
                    <a:pt x="680793" y="291789"/>
                  </a:lnTo>
                  <a:lnTo>
                    <a:pt x="691029" y="322500"/>
                  </a:lnTo>
                  <a:lnTo>
                    <a:pt x="742214" y="363448"/>
                  </a:lnTo>
                  <a:lnTo>
                    <a:pt x="762688" y="424869"/>
                  </a:lnTo>
                  <a:lnTo>
                    <a:pt x="813873" y="435106"/>
                  </a:lnTo>
                  <a:lnTo>
                    <a:pt x="742214" y="506765"/>
                  </a:lnTo>
                  <a:lnTo>
                    <a:pt x="711503" y="557949"/>
                  </a:lnTo>
                  <a:lnTo>
                    <a:pt x="752451" y="609134"/>
                  </a:lnTo>
                  <a:lnTo>
                    <a:pt x="762688" y="660319"/>
                  </a:lnTo>
                  <a:lnTo>
                    <a:pt x="834346" y="680792"/>
                  </a:lnTo>
                  <a:lnTo>
                    <a:pt x="854820" y="721740"/>
                  </a:lnTo>
                  <a:lnTo>
                    <a:pt x="885531" y="721740"/>
                  </a:lnTo>
                  <a:lnTo>
                    <a:pt x="916242" y="834346"/>
                  </a:lnTo>
                  <a:lnTo>
                    <a:pt x="895768" y="854820"/>
                  </a:lnTo>
                  <a:lnTo>
                    <a:pt x="854820" y="854820"/>
                  </a:lnTo>
                  <a:lnTo>
                    <a:pt x="834346" y="824109"/>
                  </a:lnTo>
                  <a:lnTo>
                    <a:pt x="793399" y="803636"/>
                  </a:lnTo>
                  <a:lnTo>
                    <a:pt x="762688" y="824109"/>
                  </a:lnTo>
                  <a:lnTo>
                    <a:pt x="742214" y="793399"/>
                  </a:lnTo>
                  <a:lnTo>
                    <a:pt x="701266" y="834346"/>
                  </a:lnTo>
                  <a:lnTo>
                    <a:pt x="650082" y="824109"/>
                  </a:lnTo>
                  <a:lnTo>
                    <a:pt x="650082" y="783162"/>
                  </a:lnTo>
                  <a:lnTo>
                    <a:pt x="476054" y="793399"/>
                  </a:lnTo>
                  <a:lnTo>
                    <a:pt x="414633" y="783162"/>
                  </a:lnTo>
                  <a:lnTo>
                    <a:pt x="394159" y="742214"/>
                  </a:lnTo>
                  <a:lnTo>
                    <a:pt x="291789" y="762688"/>
                  </a:lnTo>
                  <a:lnTo>
                    <a:pt x="281553" y="731977"/>
                  </a:lnTo>
                  <a:lnTo>
                    <a:pt x="127999" y="731977"/>
                  </a:lnTo>
                  <a:lnTo>
                    <a:pt x="127999" y="691029"/>
                  </a:lnTo>
                  <a:lnTo>
                    <a:pt x="148473" y="701266"/>
                  </a:lnTo>
                  <a:lnTo>
                    <a:pt x="168946" y="660319"/>
                  </a:lnTo>
                  <a:lnTo>
                    <a:pt x="189420" y="660319"/>
                  </a:lnTo>
                  <a:lnTo>
                    <a:pt x="199657" y="639845"/>
                  </a:lnTo>
                  <a:lnTo>
                    <a:pt x="179183" y="639845"/>
                  </a:lnTo>
                  <a:lnTo>
                    <a:pt x="189420" y="609134"/>
                  </a:lnTo>
                  <a:lnTo>
                    <a:pt x="66577" y="639845"/>
                  </a:lnTo>
                  <a:lnTo>
                    <a:pt x="66577" y="609134"/>
                  </a:lnTo>
                  <a:lnTo>
                    <a:pt x="5156" y="537476"/>
                  </a:lnTo>
                </a:path>
              </a:pathLst>
            </a:custGeom>
            <a:solidFill>
              <a:srgbClr val="FE5B5B"/>
            </a:solidFill>
            <a:ln w="3198" cap="flat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10" name="CustomShape 29"/>
          <p:cNvSpPr/>
          <p:nvPr/>
        </p:nvSpPr>
        <p:spPr>
          <a:xfrm>
            <a:off x="2577024" y="2887519"/>
            <a:ext cx="207000" cy="207000"/>
          </a:xfrm>
          <a:prstGeom prst="ellipse">
            <a:avLst/>
          </a:prstGeom>
          <a:solidFill>
            <a:srgbClr val="23B15F"/>
          </a:solidFill>
          <a:ln w="6480">
            <a:solidFill>
              <a:srgbClr val="272259"/>
            </a:solidFill>
          </a:ln>
          <a:effectLst>
            <a:outerShdw blurRad="50800" dist="25455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29"/>
          <p:cNvSpPr/>
          <p:nvPr/>
        </p:nvSpPr>
        <p:spPr>
          <a:xfrm>
            <a:off x="2686981" y="4124290"/>
            <a:ext cx="207000" cy="207000"/>
          </a:xfrm>
          <a:prstGeom prst="ellipse">
            <a:avLst/>
          </a:prstGeom>
          <a:solidFill>
            <a:srgbClr val="FEFE5B"/>
          </a:solidFill>
          <a:ln w="6480">
            <a:solidFill>
              <a:srgbClr val="272259"/>
            </a:solidFill>
          </a:ln>
          <a:effectLst>
            <a:outerShdw blurRad="50800" dist="25455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CustomShape 35"/>
          <p:cNvSpPr/>
          <p:nvPr/>
        </p:nvSpPr>
        <p:spPr>
          <a:xfrm>
            <a:off x="1701328" y="2774171"/>
            <a:ext cx="207000" cy="207000"/>
          </a:xfrm>
          <a:prstGeom prst="ellipse">
            <a:avLst/>
          </a:prstGeom>
          <a:solidFill>
            <a:srgbClr val="94ED5A"/>
          </a:solidFill>
          <a:ln w="6480">
            <a:solidFill>
              <a:srgbClr val="272259"/>
            </a:solidFill>
          </a:ln>
          <a:effectLst>
            <a:outerShdw blurRad="50800" dist="25455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4" name="CustomShape 35"/>
          <p:cNvSpPr/>
          <p:nvPr/>
        </p:nvSpPr>
        <p:spPr>
          <a:xfrm>
            <a:off x="2540142" y="2354448"/>
            <a:ext cx="207000" cy="207000"/>
          </a:xfrm>
          <a:prstGeom prst="ellipse">
            <a:avLst/>
          </a:prstGeom>
          <a:solidFill>
            <a:srgbClr val="94ED5A"/>
          </a:solidFill>
          <a:ln w="6480">
            <a:solidFill>
              <a:srgbClr val="272259"/>
            </a:solidFill>
          </a:ln>
          <a:effectLst>
            <a:outerShdw blurRad="50800" dist="25455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CustomShape 35"/>
          <p:cNvSpPr/>
          <p:nvPr/>
        </p:nvSpPr>
        <p:spPr>
          <a:xfrm>
            <a:off x="2591727" y="3923735"/>
            <a:ext cx="207000" cy="207000"/>
          </a:xfrm>
          <a:prstGeom prst="ellipse">
            <a:avLst/>
          </a:prstGeom>
          <a:solidFill>
            <a:srgbClr val="94ED5A"/>
          </a:solidFill>
          <a:ln w="6480">
            <a:solidFill>
              <a:srgbClr val="272259"/>
            </a:solidFill>
          </a:ln>
          <a:effectLst>
            <a:outerShdw blurRad="50800" dist="25455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CustomShape 35"/>
          <p:cNvSpPr/>
          <p:nvPr/>
        </p:nvSpPr>
        <p:spPr>
          <a:xfrm>
            <a:off x="2911503" y="4678659"/>
            <a:ext cx="207000" cy="207000"/>
          </a:xfrm>
          <a:prstGeom prst="ellipse">
            <a:avLst/>
          </a:prstGeom>
          <a:solidFill>
            <a:srgbClr val="94ED5A"/>
          </a:solidFill>
          <a:ln w="6480">
            <a:solidFill>
              <a:srgbClr val="272259"/>
            </a:solidFill>
          </a:ln>
          <a:effectLst>
            <a:outerShdw blurRad="50800" dist="25455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CustomShape 35"/>
          <p:cNvSpPr/>
          <p:nvPr/>
        </p:nvSpPr>
        <p:spPr>
          <a:xfrm>
            <a:off x="3077504" y="4880444"/>
            <a:ext cx="207000" cy="207000"/>
          </a:xfrm>
          <a:prstGeom prst="ellipse">
            <a:avLst/>
          </a:prstGeom>
          <a:solidFill>
            <a:srgbClr val="D1744B"/>
          </a:solidFill>
          <a:ln w="6480">
            <a:solidFill>
              <a:srgbClr val="272259"/>
            </a:solidFill>
          </a:ln>
          <a:effectLst>
            <a:outerShdw blurRad="50800" dist="25455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CustomShape 35"/>
          <p:cNvSpPr/>
          <p:nvPr/>
        </p:nvSpPr>
        <p:spPr>
          <a:xfrm>
            <a:off x="3409513" y="4937601"/>
            <a:ext cx="207000" cy="207000"/>
          </a:xfrm>
          <a:prstGeom prst="ellipse">
            <a:avLst/>
          </a:prstGeom>
          <a:solidFill>
            <a:srgbClr val="D1744B"/>
          </a:solidFill>
          <a:ln w="6480">
            <a:solidFill>
              <a:srgbClr val="272259"/>
            </a:solidFill>
          </a:ln>
          <a:effectLst>
            <a:outerShdw blurRad="50800" dist="25455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5" name="CustomShape 35"/>
          <p:cNvSpPr/>
          <p:nvPr/>
        </p:nvSpPr>
        <p:spPr>
          <a:xfrm>
            <a:off x="2119850" y="2392990"/>
            <a:ext cx="207000" cy="207000"/>
          </a:xfrm>
          <a:prstGeom prst="ellipse">
            <a:avLst/>
          </a:prstGeom>
          <a:solidFill>
            <a:srgbClr val="FE5B5B"/>
          </a:solidFill>
          <a:ln w="6480">
            <a:solidFill>
              <a:srgbClr val="272259"/>
            </a:solidFill>
          </a:ln>
          <a:effectLst>
            <a:outerShdw blurRad="50800" dist="25455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CustomShape 35"/>
          <p:cNvSpPr/>
          <p:nvPr/>
        </p:nvSpPr>
        <p:spPr>
          <a:xfrm>
            <a:off x="3423605" y="5222109"/>
            <a:ext cx="207000" cy="207000"/>
          </a:xfrm>
          <a:prstGeom prst="ellipse">
            <a:avLst/>
          </a:prstGeom>
          <a:solidFill>
            <a:srgbClr val="FE5B5B"/>
          </a:solidFill>
          <a:ln w="6480">
            <a:solidFill>
              <a:srgbClr val="272259"/>
            </a:solidFill>
          </a:ln>
          <a:effectLst>
            <a:outerShdw blurRad="50800" dist="25455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CustomShape 35"/>
          <p:cNvSpPr/>
          <p:nvPr/>
        </p:nvSpPr>
        <p:spPr>
          <a:xfrm>
            <a:off x="3423605" y="5460338"/>
            <a:ext cx="207000" cy="207000"/>
          </a:xfrm>
          <a:prstGeom prst="ellipse">
            <a:avLst/>
          </a:prstGeom>
          <a:solidFill>
            <a:srgbClr val="FE5B5B"/>
          </a:solidFill>
          <a:ln w="6480">
            <a:solidFill>
              <a:srgbClr val="272259"/>
            </a:solidFill>
          </a:ln>
          <a:effectLst>
            <a:outerShdw blurRad="50800" dist="25455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CustomShape 35"/>
          <p:cNvSpPr/>
          <p:nvPr/>
        </p:nvSpPr>
        <p:spPr>
          <a:xfrm>
            <a:off x="3717989" y="5156907"/>
            <a:ext cx="207000" cy="207000"/>
          </a:xfrm>
          <a:prstGeom prst="ellipse">
            <a:avLst/>
          </a:prstGeom>
          <a:solidFill>
            <a:srgbClr val="FE5B5B"/>
          </a:solidFill>
          <a:ln w="6480">
            <a:solidFill>
              <a:srgbClr val="272259"/>
            </a:solidFill>
          </a:ln>
          <a:effectLst>
            <a:outerShdw blurRad="50800" dist="25455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CustomShape 35"/>
          <p:cNvSpPr/>
          <p:nvPr/>
        </p:nvSpPr>
        <p:spPr>
          <a:xfrm>
            <a:off x="6549660" y="4581362"/>
            <a:ext cx="520920" cy="5209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648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3" name="CustomShape 35"/>
          <p:cNvSpPr/>
          <p:nvPr/>
        </p:nvSpPr>
        <p:spPr>
          <a:xfrm>
            <a:off x="6630127" y="4661368"/>
            <a:ext cx="362982" cy="36298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648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8" name="CustomShape 1"/>
          <p:cNvSpPr/>
          <p:nvPr/>
        </p:nvSpPr>
        <p:spPr>
          <a:xfrm>
            <a:off x="529920" y="606600"/>
            <a:ext cx="5249088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14B92"/>
                </a:solidFill>
                <a:latin typeface="Arial"/>
              </a:rPr>
              <a:t>Территориальная доступность</a:t>
            </a:r>
            <a:endParaRPr lang="ru-RU" sz="2400" b="0" strike="noStrike" spc="-1" dirty="0">
              <a:latin typeface="Arial"/>
            </a:endParaRPr>
          </a:p>
        </p:txBody>
      </p:sp>
      <p:pic>
        <p:nvPicPr>
          <p:cNvPr id="179" name="Рисунок 68"/>
          <p:cNvPicPr/>
          <p:nvPr/>
        </p:nvPicPr>
        <p:blipFill>
          <a:blip r:embed="rId2"/>
          <a:srcRect t="21736" b="25300"/>
          <a:stretch/>
        </p:blipFill>
        <p:spPr>
          <a:xfrm>
            <a:off x="9815760" y="178560"/>
            <a:ext cx="3205440" cy="1144080"/>
          </a:xfrm>
          <a:prstGeom prst="rect">
            <a:avLst/>
          </a:prstGeom>
          <a:ln>
            <a:noFill/>
          </a:ln>
        </p:spPr>
      </p:pic>
      <p:sp>
        <p:nvSpPr>
          <p:cNvPr id="180" name="Line 2"/>
          <p:cNvSpPr/>
          <p:nvPr/>
        </p:nvSpPr>
        <p:spPr>
          <a:xfrm>
            <a:off x="529560" y="1219680"/>
            <a:ext cx="3069360" cy="0"/>
          </a:xfrm>
          <a:prstGeom prst="line">
            <a:avLst/>
          </a:prstGeom>
          <a:ln w="57240">
            <a:solidFill>
              <a:srgbClr val="76C5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1" name="CustomShape 3"/>
          <p:cNvSpPr/>
          <p:nvPr/>
        </p:nvSpPr>
        <p:spPr>
          <a:xfrm>
            <a:off x="7193880" y="3192050"/>
            <a:ext cx="5213160" cy="5340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014B92"/>
                </a:solidFill>
                <a:latin typeface="Tahoma"/>
                <a:ea typeface="Tahoma"/>
              </a:rPr>
              <a:t>«3 окна в 1 городе»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u-RU" sz="1400" b="0" strike="noStrike" spc="-1" dirty="0">
                <a:solidFill>
                  <a:srgbClr val="014B92"/>
                </a:solidFill>
                <a:latin typeface="Tahoma"/>
                <a:ea typeface="Tahoma"/>
              </a:rPr>
              <a:t>(2 муниципальных образований)</a:t>
            </a:r>
            <a:endParaRPr lang="ru-RU" sz="1400" b="0" strike="noStrike" spc="-1" dirty="0">
              <a:latin typeface="Arial"/>
            </a:endParaRPr>
          </a:p>
        </p:txBody>
      </p:sp>
      <p:grpSp>
        <p:nvGrpSpPr>
          <p:cNvPr id="182" name="Group 4"/>
          <p:cNvGrpSpPr/>
          <p:nvPr/>
        </p:nvGrpSpPr>
        <p:grpSpPr>
          <a:xfrm>
            <a:off x="6545160" y="3194570"/>
            <a:ext cx="535320" cy="535320"/>
            <a:chOff x="6545160" y="3924720"/>
            <a:chExt cx="535320" cy="535320"/>
          </a:xfrm>
        </p:grpSpPr>
        <p:sp>
          <p:nvSpPr>
            <p:cNvPr id="183" name="CustomShape 5"/>
            <p:cNvSpPr/>
            <p:nvPr/>
          </p:nvSpPr>
          <p:spPr>
            <a:xfrm>
              <a:off x="6545160" y="3924720"/>
              <a:ext cx="535320" cy="535320"/>
            </a:xfrm>
            <a:prstGeom prst="ellipse">
              <a:avLst/>
            </a:prstGeom>
            <a:solidFill>
              <a:srgbClr val="D1744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84" name="CustomShape 6"/>
            <p:cNvSpPr/>
            <p:nvPr/>
          </p:nvSpPr>
          <p:spPr>
            <a:xfrm>
              <a:off x="6624720" y="4003920"/>
              <a:ext cx="376200" cy="376200"/>
            </a:xfrm>
            <a:prstGeom prst="ellipse">
              <a:avLst/>
            </a:prstGeom>
            <a:solidFill>
              <a:srgbClr val="D1744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85" name="CustomShape 7"/>
            <p:cNvSpPr/>
            <p:nvPr/>
          </p:nvSpPr>
          <p:spPr>
            <a:xfrm>
              <a:off x="6700320" y="4079520"/>
              <a:ext cx="225000" cy="225000"/>
            </a:xfrm>
            <a:prstGeom prst="ellipse">
              <a:avLst/>
            </a:prstGeom>
            <a:solidFill>
              <a:srgbClr val="D174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86" name="CustomShape 8"/>
          <p:cNvSpPr/>
          <p:nvPr/>
        </p:nvSpPr>
        <p:spPr>
          <a:xfrm>
            <a:off x="7193880" y="1205508"/>
            <a:ext cx="4349520" cy="5556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014B92"/>
                </a:solidFill>
                <a:latin typeface="Tahoma"/>
                <a:ea typeface="Tahoma"/>
              </a:rPr>
              <a:t>«Единое окно»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400" b="0" strike="noStrike" spc="-1" dirty="0">
                <a:solidFill>
                  <a:srgbClr val="014B92"/>
                </a:solidFill>
                <a:latin typeface="Tahoma"/>
                <a:ea typeface="Tahoma"/>
              </a:rPr>
              <a:t>(8 муниципальных образований)</a:t>
            </a:r>
            <a:endParaRPr lang="ru-RU" sz="1400" b="0" strike="noStrike" spc="-1" dirty="0">
              <a:latin typeface="Arial"/>
            </a:endParaRPr>
          </a:p>
        </p:txBody>
      </p:sp>
      <p:grpSp>
        <p:nvGrpSpPr>
          <p:cNvPr id="187" name="Group 9"/>
          <p:cNvGrpSpPr/>
          <p:nvPr/>
        </p:nvGrpSpPr>
        <p:grpSpPr>
          <a:xfrm>
            <a:off x="6526080" y="1192908"/>
            <a:ext cx="535320" cy="535320"/>
            <a:chOff x="6526080" y="1971360"/>
            <a:chExt cx="535320" cy="535320"/>
          </a:xfrm>
        </p:grpSpPr>
        <p:sp>
          <p:nvSpPr>
            <p:cNvPr id="188" name="CustomShape 10"/>
            <p:cNvSpPr/>
            <p:nvPr/>
          </p:nvSpPr>
          <p:spPr>
            <a:xfrm>
              <a:off x="6526080" y="1971360"/>
              <a:ext cx="535320" cy="535320"/>
            </a:xfrm>
            <a:prstGeom prst="ellipse">
              <a:avLst/>
            </a:prstGeom>
            <a:solidFill>
              <a:srgbClr val="23B65F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89" name="CustomShape 11"/>
            <p:cNvSpPr/>
            <p:nvPr/>
          </p:nvSpPr>
          <p:spPr>
            <a:xfrm>
              <a:off x="6605640" y="2050560"/>
              <a:ext cx="376200" cy="376200"/>
            </a:xfrm>
            <a:prstGeom prst="ellipse">
              <a:avLst/>
            </a:prstGeom>
            <a:solidFill>
              <a:srgbClr val="23B65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90" name="CustomShape 12"/>
            <p:cNvSpPr/>
            <p:nvPr/>
          </p:nvSpPr>
          <p:spPr>
            <a:xfrm>
              <a:off x="6681240" y="2126160"/>
              <a:ext cx="225000" cy="225000"/>
            </a:xfrm>
            <a:prstGeom prst="ellipse">
              <a:avLst/>
            </a:prstGeom>
            <a:solidFill>
              <a:srgbClr val="23B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91" name="CustomShape 13"/>
          <p:cNvSpPr/>
          <p:nvPr/>
        </p:nvSpPr>
        <p:spPr>
          <a:xfrm>
            <a:off x="7193880" y="2508708"/>
            <a:ext cx="4611240" cy="5556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014B92"/>
                </a:solidFill>
                <a:latin typeface="Tahoma"/>
                <a:ea typeface="Tahoma"/>
              </a:rPr>
              <a:t>«2 окна в 1 городе»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400" b="0" strike="noStrike" spc="-1" dirty="0">
                <a:solidFill>
                  <a:srgbClr val="014B92"/>
                </a:solidFill>
                <a:latin typeface="Tahoma"/>
                <a:ea typeface="Tahoma"/>
              </a:rPr>
              <a:t>(5 муниципальных образований)</a:t>
            </a:r>
            <a:endParaRPr lang="ru-RU" sz="1400" b="0" strike="noStrike" spc="-1" dirty="0">
              <a:latin typeface="Arial"/>
            </a:endParaRPr>
          </a:p>
        </p:txBody>
      </p:sp>
      <p:grpSp>
        <p:nvGrpSpPr>
          <p:cNvPr id="192" name="Group 14"/>
          <p:cNvGrpSpPr/>
          <p:nvPr/>
        </p:nvGrpSpPr>
        <p:grpSpPr>
          <a:xfrm>
            <a:off x="6526080" y="2500068"/>
            <a:ext cx="535320" cy="535320"/>
            <a:chOff x="6526080" y="3278520"/>
            <a:chExt cx="535320" cy="535320"/>
          </a:xfrm>
        </p:grpSpPr>
        <p:sp>
          <p:nvSpPr>
            <p:cNvPr id="193" name="CustomShape 15"/>
            <p:cNvSpPr/>
            <p:nvPr/>
          </p:nvSpPr>
          <p:spPr>
            <a:xfrm>
              <a:off x="6526080" y="3278520"/>
              <a:ext cx="535320" cy="535320"/>
            </a:xfrm>
            <a:prstGeom prst="ellipse">
              <a:avLst/>
            </a:prstGeom>
            <a:solidFill>
              <a:srgbClr val="94ED5A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94" name="CustomShape 16"/>
            <p:cNvSpPr/>
            <p:nvPr/>
          </p:nvSpPr>
          <p:spPr>
            <a:xfrm>
              <a:off x="6605640" y="3357720"/>
              <a:ext cx="376200" cy="376200"/>
            </a:xfrm>
            <a:prstGeom prst="ellipse">
              <a:avLst/>
            </a:prstGeom>
            <a:solidFill>
              <a:srgbClr val="94ED5A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95" name="CustomShape 17"/>
            <p:cNvSpPr/>
            <p:nvPr/>
          </p:nvSpPr>
          <p:spPr>
            <a:xfrm>
              <a:off x="6681240" y="3433680"/>
              <a:ext cx="225000" cy="225000"/>
            </a:xfrm>
            <a:prstGeom prst="ellipse">
              <a:avLst/>
            </a:prstGeom>
            <a:solidFill>
              <a:srgbClr val="94E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96" name="CustomShape 18"/>
          <p:cNvSpPr/>
          <p:nvPr/>
        </p:nvSpPr>
        <p:spPr>
          <a:xfrm>
            <a:off x="7193880" y="3840770"/>
            <a:ext cx="4222440" cy="5556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014B92"/>
                </a:solidFill>
                <a:latin typeface="Tahoma"/>
                <a:ea typeface="Tahoma"/>
              </a:rPr>
              <a:t>«2 окна в 2 городах»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400" b="0" strike="noStrike" spc="-1" dirty="0">
                <a:solidFill>
                  <a:srgbClr val="014B92"/>
                </a:solidFill>
                <a:latin typeface="Tahoma"/>
                <a:ea typeface="Tahoma"/>
              </a:rPr>
              <a:t>(13 муниципальных образований)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197" name="CustomShape 19"/>
          <p:cNvSpPr/>
          <p:nvPr/>
        </p:nvSpPr>
        <p:spPr>
          <a:xfrm>
            <a:off x="10680840" y="2593956"/>
            <a:ext cx="2518920" cy="12450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spcAft>
                <a:spcPts val="300"/>
              </a:spcAft>
              <a:tabLst>
                <a:tab pos="0" algn="l"/>
              </a:tabLst>
            </a:pPr>
            <a:r>
              <a:rPr lang="ru-RU" sz="1400" b="0" strike="noStrike" spc="-1" dirty="0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</a:rPr>
              <a:t>В Кемеровском городском округе применяются </a:t>
            </a:r>
            <a:br>
              <a:rPr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0" strike="noStrike" spc="-1" dirty="0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</a:rPr>
              <a:t>две схемы: </a:t>
            </a:r>
            <a:endParaRPr lang="ru-RU" sz="14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171360" indent="-171000">
              <a:lnSpc>
                <a:spcPct val="100000"/>
              </a:lnSpc>
              <a:spcAft>
                <a:spcPts val="300"/>
              </a:spcAft>
              <a:buClr>
                <a:srgbClr val="014B92"/>
              </a:buClr>
              <a:buFont typeface="Arial"/>
              <a:buChar char="•"/>
              <a:tabLst>
                <a:tab pos="0" algn="l"/>
              </a:tabLst>
            </a:pPr>
            <a:r>
              <a:rPr lang="ru-RU" sz="1400" b="1" strike="noStrike" spc="-1" dirty="0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</a:rPr>
              <a:t>«Единое окно» </a:t>
            </a:r>
            <a:endParaRPr lang="ru-RU" sz="14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  <a:p>
            <a:pPr marL="171360" indent="-171000">
              <a:lnSpc>
                <a:spcPct val="100000"/>
              </a:lnSpc>
              <a:spcAft>
                <a:spcPts val="300"/>
              </a:spcAft>
              <a:buClr>
                <a:srgbClr val="014B92"/>
              </a:buClr>
              <a:buFont typeface="Arial"/>
              <a:buChar char="•"/>
              <a:tabLst>
                <a:tab pos="0" algn="l"/>
              </a:tabLst>
            </a:pPr>
            <a:r>
              <a:rPr lang="ru-RU" sz="1400" b="1" spc="-1" dirty="0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</a:rPr>
              <a:t>«2 окна в 1 городе»</a:t>
            </a:r>
            <a:endParaRPr lang="ru-RU" sz="1400" b="0" strike="noStrike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grpSp>
        <p:nvGrpSpPr>
          <p:cNvPr id="200" name="Group 22"/>
          <p:cNvGrpSpPr/>
          <p:nvPr/>
        </p:nvGrpSpPr>
        <p:grpSpPr>
          <a:xfrm>
            <a:off x="588960" y="3152160"/>
            <a:ext cx="2089476" cy="424800"/>
            <a:chOff x="588960" y="3152160"/>
            <a:chExt cx="2238840" cy="424800"/>
          </a:xfrm>
        </p:grpSpPr>
        <p:sp>
          <p:nvSpPr>
            <p:cNvPr id="201" name="CustomShape 23"/>
            <p:cNvSpPr/>
            <p:nvPr/>
          </p:nvSpPr>
          <p:spPr>
            <a:xfrm>
              <a:off x="588960" y="3298320"/>
              <a:ext cx="1243440" cy="2728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ru-RU" sz="1200" b="1" strike="noStrike" spc="-1">
                  <a:solidFill>
                    <a:srgbClr val="014B92"/>
                  </a:solidFill>
                  <a:latin typeface="Tahoma"/>
                  <a:ea typeface="Tahoma"/>
                </a:rPr>
                <a:t>г. Кемерово</a:t>
              </a:r>
              <a:endParaRPr lang="ru-RU" sz="1200" b="0" strike="noStrike" spc="-1">
                <a:latin typeface="Arial"/>
              </a:endParaRPr>
            </a:p>
          </p:txBody>
        </p:sp>
        <p:grpSp>
          <p:nvGrpSpPr>
            <p:cNvPr id="202" name="Group 24"/>
            <p:cNvGrpSpPr/>
            <p:nvPr/>
          </p:nvGrpSpPr>
          <p:grpSpPr>
            <a:xfrm>
              <a:off x="676080" y="3152160"/>
              <a:ext cx="2151720" cy="424800"/>
              <a:chOff x="676080" y="3152160"/>
              <a:chExt cx="2151720" cy="424800"/>
            </a:xfrm>
          </p:grpSpPr>
          <p:sp>
            <p:nvSpPr>
              <p:cNvPr id="203" name="Line 25"/>
              <p:cNvSpPr/>
              <p:nvPr/>
            </p:nvSpPr>
            <p:spPr>
              <a:xfrm flipH="1">
                <a:off x="676080" y="3562560"/>
                <a:ext cx="1104480" cy="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04" name="Line 26"/>
              <p:cNvSpPr/>
              <p:nvPr/>
            </p:nvSpPr>
            <p:spPr>
              <a:xfrm flipH="1">
                <a:off x="1757880" y="3152160"/>
                <a:ext cx="1069920" cy="424800"/>
              </a:xfrm>
              <a:prstGeom prst="line">
                <a:avLst/>
              </a:prstGeom>
              <a:ln>
                <a:solidFill>
                  <a:schemeClr val="accent6">
                    <a:lumMod val="9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</p:grpSp>
      <p:grpSp>
        <p:nvGrpSpPr>
          <p:cNvPr id="222" name="Group 44"/>
          <p:cNvGrpSpPr/>
          <p:nvPr/>
        </p:nvGrpSpPr>
        <p:grpSpPr>
          <a:xfrm>
            <a:off x="1080955" y="4549523"/>
            <a:ext cx="1741680" cy="406080"/>
            <a:chOff x="1048320" y="4263480"/>
            <a:chExt cx="1741680" cy="406080"/>
          </a:xfrm>
        </p:grpSpPr>
        <p:sp>
          <p:nvSpPr>
            <p:cNvPr id="223" name="CustomShape 45"/>
            <p:cNvSpPr/>
            <p:nvPr/>
          </p:nvSpPr>
          <p:spPr>
            <a:xfrm>
              <a:off x="1048320" y="4371840"/>
              <a:ext cx="1007280" cy="2728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ru-RU" sz="1200" b="1" strike="noStrike" spc="-1">
                  <a:solidFill>
                    <a:srgbClr val="014B92"/>
                  </a:solidFill>
                  <a:latin typeface="Tahoma"/>
                  <a:ea typeface="Tahoma"/>
                </a:rPr>
                <a:t>г. Белово</a:t>
              </a:r>
              <a:endParaRPr lang="ru-RU" sz="1200" b="0" strike="noStrike" spc="-1">
                <a:latin typeface="Arial"/>
              </a:endParaRPr>
            </a:p>
          </p:txBody>
        </p:sp>
        <p:grpSp>
          <p:nvGrpSpPr>
            <p:cNvPr id="224" name="Group 46"/>
            <p:cNvGrpSpPr/>
            <p:nvPr/>
          </p:nvGrpSpPr>
          <p:grpSpPr>
            <a:xfrm>
              <a:off x="1135080" y="4263480"/>
              <a:ext cx="1654920" cy="406080"/>
              <a:chOff x="1135080" y="4263480"/>
              <a:chExt cx="1654920" cy="406080"/>
            </a:xfrm>
          </p:grpSpPr>
          <p:sp>
            <p:nvSpPr>
              <p:cNvPr id="225" name="Line 47"/>
              <p:cNvSpPr/>
              <p:nvPr/>
            </p:nvSpPr>
            <p:spPr>
              <a:xfrm flipH="1">
                <a:off x="1135080" y="4661280"/>
                <a:ext cx="828000" cy="828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26" name="Line 48"/>
              <p:cNvSpPr/>
              <p:nvPr/>
            </p:nvSpPr>
            <p:spPr>
              <a:xfrm flipH="1">
                <a:off x="1922400" y="4263480"/>
                <a:ext cx="867600" cy="403920"/>
              </a:xfrm>
              <a:prstGeom prst="line">
                <a:avLst/>
              </a:prstGeom>
              <a:ln>
                <a:solidFill>
                  <a:schemeClr val="accent6">
                    <a:lumMod val="9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</p:grpSp>
      <p:grpSp>
        <p:nvGrpSpPr>
          <p:cNvPr id="227" name="Group 49"/>
          <p:cNvGrpSpPr/>
          <p:nvPr/>
        </p:nvGrpSpPr>
        <p:grpSpPr>
          <a:xfrm>
            <a:off x="2169720" y="6205680"/>
            <a:ext cx="1867320" cy="343080"/>
            <a:chOff x="2169720" y="6205680"/>
            <a:chExt cx="1867320" cy="343080"/>
          </a:xfrm>
        </p:grpSpPr>
        <p:sp>
          <p:nvSpPr>
            <p:cNvPr id="228" name="Line 50"/>
            <p:cNvSpPr/>
            <p:nvPr/>
          </p:nvSpPr>
          <p:spPr>
            <a:xfrm>
              <a:off x="2169720" y="6547320"/>
              <a:ext cx="1148400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29" name="Line 51"/>
            <p:cNvSpPr/>
            <p:nvPr/>
          </p:nvSpPr>
          <p:spPr>
            <a:xfrm flipV="1">
              <a:off x="3310560" y="6205680"/>
              <a:ext cx="726480" cy="343080"/>
            </a:xfrm>
            <a:prstGeom prst="line">
              <a:avLst/>
            </a:prstGeom>
            <a:ln>
              <a:solidFill>
                <a:schemeClr val="accent6">
                  <a:lumMod val="9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30" name="CustomShape 52"/>
          <p:cNvSpPr/>
          <p:nvPr/>
        </p:nvSpPr>
        <p:spPr>
          <a:xfrm>
            <a:off x="2067840" y="6271560"/>
            <a:ext cx="14911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200" b="1" strike="noStrike" spc="-1">
                <a:solidFill>
                  <a:srgbClr val="014B92"/>
                </a:solidFill>
                <a:latin typeface="Tahoma"/>
                <a:ea typeface="Tahoma"/>
              </a:rPr>
              <a:t>г. Таштагол </a:t>
            </a:r>
            <a:endParaRPr lang="ru-RU" sz="1200" b="0" strike="noStrike" spc="-1">
              <a:latin typeface="Arial"/>
            </a:endParaRPr>
          </a:p>
        </p:txBody>
      </p:sp>
      <p:grpSp>
        <p:nvGrpSpPr>
          <p:cNvPr id="233" name="Group 55"/>
          <p:cNvGrpSpPr/>
          <p:nvPr/>
        </p:nvGrpSpPr>
        <p:grpSpPr>
          <a:xfrm>
            <a:off x="3430800" y="3185640"/>
            <a:ext cx="2696040" cy="520560"/>
            <a:chOff x="3430800" y="3185640"/>
            <a:chExt cx="2696040" cy="520560"/>
          </a:xfrm>
        </p:grpSpPr>
        <p:sp>
          <p:nvSpPr>
            <p:cNvPr id="234" name="CustomShape 56"/>
            <p:cNvSpPr/>
            <p:nvPr/>
          </p:nvSpPr>
          <p:spPr>
            <a:xfrm rot="10800000" flipV="1">
              <a:off x="4357800" y="3185640"/>
              <a:ext cx="1769040" cy="2728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ru-RU" sz="1200" b="1" strike="noStrike" spc="-1">
                  <a:solidFill>
                    <a:srgbClr val="014B92"/>
                  </a:solidFill>
                  <a:latin typeface="Tahoma"/>
                  <a:ea typeface="Tahoma"/>
                </a:rPr>
                <a:t>пгт Крапивинский</a:t>
              </a:r>
              <a:endParaRPr lang="ru-RU" sz="1200" b="0" strike="noStrike" spc="-1">
                <a:latin typeface="Arial"/>
              </a:endParaRPr>
            </a:p>
          </p:txBody>
        </p:sp>
        <p:grpSp>
          <p:nvGrpSpPr>
            <p:cNvPr id="235" name="Group 57"/>
            <p:cNvGrpSpPr/>
            <p:nvPr/>
          </p:nvGrpSpPr>
          <p:grpSpPr>
            <a:xfrm>
              <a:off x="3430800" y="3466440"/>
              <a:ext cx="2573280" cy="239760"/>
              <a:chOff x="3430800" y="3466440"/>
              <a:chExt cx="2573280" cy="239760"/>
            </a:xfrm>
          </p:grpSpPr>
          <p:sp>
            <p:nvSpPr>
              <p:cNvPr id="236" name="Line 58"/>
              <p:cNvSpPr/>
              <p:nvPr/>
            </p:nvSpPr>
            <p:spPr>
              <a:xfrm>
                <a:off x="4452480" y="3474720"/>
                <a:ext cx="1551600" cy="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37" name="Line 59"/>
              <p:cNvSpPr/>
              <p:nvPr/>
            </p:nvSpPr>
            <p:spPr>
              <a:xfrm flipV="1">
                <a:off x="3430800" y="3466440"/>
                <a:ext cx="1021680" cy="239760"/>
              </a:xfrm>
              <a:prstGeom prst="line">
                <a:avLst/>
              </a:prstGeom>
              <a:ln>
                <a:solidFill>
                  <a:schemeClr val="accent6">
                    <a:lumMod val="9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</p:grpSp>
      <p:grpSp>
        <p:nvGrpSpPr>
          <p:cNvPr id="238" name="Group 60"/>
          <p:cNvGrpSpPr/>
          <p:nvPr/>
        </p:nvGrpSpPr>
        <p:grpSpPr>
          <a:xfrm>
            <a:off x="1227240" y="5167800"/>
            <a:ext cx="2203560" cy="297720"/>
            <a:chOff x="1227240" y="5167800"/>
            <a:chExt cx="2203560" cy="297720"/>
          </a:xfrm>
        </p:grpSpPr>
        <p:sp>
          <p:nvSpPr>
            <p:cNvPr id="239" name="Line 61"/>
            <p:cNvSpPr/>
            <p:nvPr/>
          </p:nvSpPr>
          <p:spPr>
            <a:xfrm>
              <a:off x="1227240" y="5461920"/>
              <a:ext cx="1419120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40" name="Line 62"/>
            <p:cNvSpPr/>
            <p:nvPr/>
          </p:nvSpPr>
          <p:spPr>
            <a:xfrm flipV="1">
              <a:off x="2632320" y="5167800"/>
              <a:ext cx="798480" cy="297720"/>
            </a:xfrm>
            <a:prstGeom prst="line">
              <a:avLst/>
            </a:prstGeom>
            <a:ln>
              <a:solidFill>
                <a:schemeClr val="accent6">
                  <a:lumMod val="9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241" name="CustomShape 63"/>
          <p:cNvSpPr/>
          <p:nvPr/>
        </p:nvSpPr>
        <p:spPr>
          <a:xfrm>
            <a:off x="1317600" y="5171760"/>
            <a:ext cx="1725120" cy="27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200" b="1" strike="noStrike" spc="-1">
                <a:solidFill>
                  <a:srgbClr val="014B92"/>
                </a:solidFill>
                <a:latin typeface="Tahoma"/>
                <a:ea typeface="Tahoma"/>
              </a:rPr>
              <a:t>г. Новокузнецк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42" name="CustomShape 64"/>
          <p:cNvSpPr/>
          <p:nvPr/>
        </p:nvSpPr>
        <p:spPr>
          <a:xfrm>
            <a:off x="6663240" y="6063840"/>
            <a:ext cx="4017240" cy="9772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u-RU" sz="3200" b="1" spc="-1" dirty="0">
                <a:solidFill>
                  <a:srgbClr val="014B92"/>
                </a:solidFill>
                <a:latin typeface="Tahoma"/>
                <a:ea typeface="Tahoma"/>
              </a:rPr>
              <a:t>5 410 </a:t>
            </a:r>
            <a:r>
              <a:rPr lang="ru-RU" sz="2400" b="1" strike="noStrike" spc="-1" dirty="0" err="1">
                <a:solidFill>
                  <a:srgbClr val="014B92"/>
                </a:solidFill>
                <a:latin typeface="Tahoma"/>
                <a:ea typeface="Tahoma"/>
              </a:rPr>
              <a:t>руб</a:t>
            </a:r>
            <a:r>
              <a:rPr lang="ru-RU" sz="2400" b="1" strike="noStrike" spc="-1" dirty="0">
                <a:solidFill>
                  <a:srgbClr val="014B92"/>
                </a:solidFill>
                <a:latin typeface="Tahoma"/>
                <a:ea typeface="Tahoma"/>
              </a:rPr>
              <a:t> </a:t>
            </a:r>
            <a:endParaRPr lang="ru-RU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u-RU" sz="1600" b="0" strike="noStrike" spc="-1" dirty="0">
                <a:solidFill>
                  <a:srgbClr val="014B92"/>
                </a:solidFill>
                <a:latin typeface="Tahoma"/>
                <a:ea typeface="Tahoma"/>
              </a:rPr>
              <a:t>без учета </a:t>
            </a:r>
            <a:endParaRPr lang="ru-RU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u-RU" sz="1600" b="0" strike="noStrike" spc="-1" dirty="0">
                <a:solidFill>
                  <a:srgbClr val="014B92"/>
                </a:solidFill>
                <a:latin typeface="Tahoma"/>
                <a:ea typeface="Tahoma"/>
              </a:rPr>
              <a:t>подтверждающего ХТИ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43" name="CustomShape 65"/>
          <p:cNvSpPr/>
          <p:nvPr/>
        </p:nvSpPr>
        <p:spPr>
          <a:xfrm>
            <a:off x="6526080" y="5211144"/>
            <a:ext cx="387576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14B92"/>
                </a:solidFill>
                <a:latin typeface="Arial"/>
              </a:rPr>
              <a:t>Полная стоимость</a:t>
            </a:r>
            <a:endParaRPr lang="ru-RU" sz="2400" b="0" strike="noStrike" spc="-1" dirty="0">
              <a:latin typeface="Arial"/>
            </a:endParaRPr>
          </a:p>
        </p:txBody>
      </p:sp>
      <p:sp>
        <p:nvSpPr>
          <p:cNvPr id="244" name="Line 66"/>
          <p:cNvSpPr/>
          <p:nvPr/>
        </p:nvSpPr>
        <p:spPr>
          <a:xfrm>
            <a:off x="6430320" y="5772600"/>
            <a:ext cx="3069360" cy="0"/>
          </a:xfrm>
          <a:prstGeom prst="line">
            <a:avLst/>
          </a:prstGeom>
          <a:ln w="57240">
            <a:solidFill>
              <a:srgbClr val="76C5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5" name="CustomShape 67"/>
          <p:cNvSpPr/>
          <p:nvPr/>
        </p:nvSpPr>
        <p:spPr>
          <a:xfrm>
            <a:off x="9815760" y="6063840"/>
            <a:ext cx="4017240" cy="9772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u-RU" sz="3200" b="1" strike="noStrike" spc="-1" dirty="0">
                <a:solidFill>
                  <a:srgbClr val="014B92"/>
                </a:solidFill>
                <a:latin typeface="Tahoma"/>
                <a:ea typeface="Tahoma"/>
              </a:rPr>
              <a:t>10 099 </a:t>
            </a:r>
            <a:r>
              <a:rPr lang="ru-RU" sz="2400" b="1" strike="noStrike" spc="-1" dirty="0" err="1">
                <a:solidFill>
                  <a:srgbClr val="014B92"/>
                </a:solidFill>
                <a:latin typeface="Tahoma"/>
                <a:ea typeface="Tahoma"/>
              </a:rPr>
              <a:t>руб</a:t>
            </a:r>
            <a:r>
              <a:rPr lang="ru-RU" sz="2400" b="1" strike="noStrike" spc="-1" dirty="0">
                <a:solidFill>
                  <a:srgbClr val="014B92"/>
                </a:solidFill>
                <a:latin typeface="Tahoma"/>
                <a:ea typeface="Tahoma"/>
              </a:rPr>
              <a:t> </a:t>
            </a:r>
            <a:endParaRPr lang="ru-RU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u-RU" sz="1600" b="0" strike="noStrike" spc="-1" dirty="0">
                <a:solidFill>
                  <a:srgbClr val="014B92"/>
                </a:solidFill>
                <a:latin typeface="Tahoma"/>
                <a:ea typeface="Tahoma"/>
              </a:rPr>
              <a:t>с учетом </a:t>
            </a:r>
            <a:endParaRPr lang="ru-RU" sz="1600" b="0" strike="noStrike" spc="-1" dirty="0">
              <a:latin typeface="Arial"/>
            </a:endParaRPr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u-RU" sz="1600" b="0" strike="noStrike" spc="-1" dirty="0">
                <a:solidFill>
                  <a:srgbClr val="014B92"/>
                </a:solidFill>
                <a:latin typeface="Tahoma"/>
                <a:ea typeface="Tahoma"/>
              </a:rPr>
              <a:t>подтверждающего ХТИ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46" name="Line 68"/>
          <p:cNvSpPr/>
          <p:nvPr/>
        </p:nvSpPr>
        <p:spPr>
          <a:xfrm>
            <a:off x="10402200" y="1657801"/>
            <a:ext cx="0" cy="3486800"/>
          </a:xfrm>
          <a:prstGeom prst="line">
            <a:avLst/>
          </a:prstGeom>
          <a:ln w="324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47" name="Picture 4" descr="L:\001-ОДКБ\МИНЗДРАВ КУЗ\КМИАЦ\Презентации\круг жет.png"/>
          <p:cNvPicPr/>
          <p:nvPr/>
        </p:nvPicPr>
        <p:blipFill>
          <a:blip r:embed="rId3"/>
          <a:stretch/>
        </p:blipFill>
        <p:spPr>
          <a:xfrm>
            <a:off x="6531120" y="1847388"/>
            <a:ext cx="539280" cy="539280"/>
          </a:xfrm>
          <a:prstGeom prst="rect">
            <a:avLst/>
          </a:prstGeom>
          <a:ln>
            <a:noFill/>
          </a:ln>
        </p:spPr>
      </p:pic>
      <p:sp>
        <p:nvSpPr>
          <p:cNvPr id="248" name="CustomShape 69"/>
          <p:cNvSpPr/>
          <p:nvPr/>
        </p:nvSpPr>
        <p:spPr>
          <a:xfrm>
            <a:off x="7193880" y="1824708"/>
            <a:ext cx="4349520" cy="5556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014B92"/>
                </a:solidFill>
                <a:latin typeface="Tahoma"/>
                <a:ea typeface="Tahoma"/>
              </a:rPr>
              <a:t>«Выездная бригада»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400" b="0" strike="noStrike" spc="-1" dirty="0">
                <a:solidFill>
                  <a:srgbClr val="014B92"/>
                </a:solidFill>
                <a:latin typeface="Tahoma"/>
                <a:ea typeface="Tahoma"/>
              </a:rPr>
              <a:t>(2 муниципальных образований)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249" name="Picture 2" descr="L:\001-ОДКБ\МИНЗДРАВ КУЗ\КМИАЦ\Презентации\круг красн.png"/>
          <p:cNvPicPr/>
          <p:nvPr/>
        </p:nvPicPr>
        <p:blipFill>
          <a:blip r:embed="rId4"/>
          <a:stretch/>
        </p:blipFill>
        <p:spPr>
          <a:xfrm>
            <a:off x="6540480" y="3876770"/>
            <a:ext cx="539280" cy="539280"/>
          </a:xfrm>
          <a:prstGeom prst="rect">
            <a:avLst/>
          </a:prstGeom>
          <a:ln>
            <a:noFill/>
          </a:ln>
        </p:spPr>
      </p:pic>
      <p:sp>
        <p:nvSpPr>
          <p:cNvPr id="120" name="CustomShape 18"/>
          <p:cNvSpPr/>
          <p:nvPr/>
        </p:nvSpPr>
        <p:spPr>
          <a:xfrm>
            <a:off x="7193880" y="4539304"/>
            <a:ext cx="4222440" cy="5556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014B92"/>
                </a:solidFill>
                <a:latin typeface="Tahoma"/>
                <a:ea typeface="Tahoma"/>
              </a:rPr>
              <a:t>«3 окна в 2 городах»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400" b="0" strike="noStrike" spc="-1" dirty="0">
                <a:solidFill>
                  <a:srgbClr val="014B92"/>
                </a:solidFill>
                <a:latin typeface="Tahoma"/>
                <a:ea typeface="Tahoma"/>
              </a:rPr>
              <a:t>(3 муниципальных образований)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122" name="CustomShape 35"/>
          <p:cNvSpPr/>
          <p:nvPr/>
        </p:nvSpPr>
        <p:spPr>
          <a:xfrm>
            <a:off x="6715022" y="4738688"/>
            <a:ext cx="198913" cy="198913"/>
          </a:xfrm>
          <a:prstGeom prst="ellipse">
            <a:avLst/>
          </a:prstGeom>
          <a:solidFill>
            <a:srgbClr val="FFCC29"/>
          </a:solidFill>
          <a:ln w="648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29" name="Group 41"/>
          <p:cNvGrpSpPr/>
          <p:nvPr/>
        </p:nvGrpSpPr>
        <p:grpSpPr>
          <a:xfrm>
            <a:off x="2709290" y="4390104"/>
            <a:ext cx="237960" cy="237960"/>
            <a:chOff x="2908080" y="4099680"/>
            <a:chExt cx="237960" cy="237960"/>
          </a:xfrm>
        </p:grpSpPr>
        <p:sp>
          <p:nvSpPr>
            <p:cNvPr id="130" name="CustomShape 42"/>
            <p:cNvSpPr/>
            <p:nvPr/>
          </p:nvSpPr>
          <p:spPr>
            <a:xfrm>
              <a:off x="2911320" y="4113720"/>
              <a:ext cx="207000" cy="207000"/>
            </a:xfrm>
            <a:prstGeom prst="ellipse">
              <a:avLst/>
            </a:prstGeom>
            <a:solidFill>
              <a:srgbClr val="FE5B5B"/>
            </a:solidFill>
            <a:ln w="6350">
              <a:solidFill>
                <a:srgbClr val="272259"/>
              </a:solidFill>
            </a:ln>
            <a:effectLst>
              <a:outerShdw blurRad="50800" dist="25560" dir="5400000" algn="t" rotWithShape="0">
                <a:srgbClr val="000000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31" name="CustomShape 43"/>
            <p:cNvSpPr/>
            <p:nvPr/>
          </p:nvSpPr>
          <p:spPr>
            <a:xfrm rot="12117000">
              <a:off x="2935440" y="4127040"/>
              <a:ext cx="182880" cy="182880"/>
            </a:xfrm>
            <a:prstGeom prst="chord">
              <a:avLst>
                <a:gd name="adj1" fmla="val 4674402"/>
                <a:gd name="adj2" fmla="val 16200000"/>
              </a:avLst>
            </a:prstGeom>
            <a:solidFill>
              <a:srgbClr val="94ED5A"/>
            </a:solidFill>
            <a:ln w="6350">
              <a:solidFill>
                <a:srgbClr val="272259"/>
              </a:solidFill>
            </a:ln>
            <a:effectLst>
              <a:outerShdw blurRad="50800" dist="25455" dir="2700000" algn="tl" rotWithShape="0">
                <a:srgbClr val="000000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132" name="Group 41"/>
          <p:cNvGrpSpPr/>
          <p:nvPr/>
        </p:nvGrpSpPr>
        <p:grpSpPr>
          <a:xfrm>
            <a:off x="2453863" y="3182494"/>
            <a:ext cx="237960" cy="237960"/>
            <a:chOff x="2908080" y="4099680"/>
            <a:chExt cx="237960" cy="237960"/>
          </a:xfrm>
        </p:grpSpPr>
        <p:sp>
          <p:nvSpPr>
            <p:cNvPr id="133" name="CustomShape 42"/>
            <p:cNvSpPr/>
            <p:nvPr/>
          </p:nvSpPr>
          <p:spPr>
            <a:xfrm>
              <a:off x="2911320" y="4113720"/>
              <a:ext cx="207000" cy="207000"/>
            </a:xfrm>
            <a:prstGeom prst="ellipse">
              <a:avLst/>
            </a:prstGeom>
            <a:solidFill>
              <a:srgbClr val="FE5B5B"/>
            </a:solidFill>
            <a:ln w="6350">
              <a:solidFill>
                <a:srgbClr val="272259"/>
              </a:solidFill>
            </a:ln>
            <a:effectLst>
              <a:outerShdw blurRad="50800" dist="25560" dir="5400000" algn="t" rotWithShape="0">
                <a:srgbClr val="000000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34" name="CustomShape 43"/>
            <p:cNvSpPr/>
            <p:nvPr/>
          </p:nvSpPr>
          <p:spPr>
            <a:xfrm rot="12117000">
              <a:off x="2935440" y="4127040"/>
              <a:ext cx="182880" cy="182880"/>
            </a:xfrm>
            <a:prstGeom prst="chord">
              <a:avLst>
                <a:gd name="adj1" fmla="val 4674402"/>
                <a:gd name="adj2" fmla="val 16200000"/>
              </a:avLst>
            </a:prstGeom>
            <a:solidFill>
              <a:srgbClr val="23B65F"/>
            </a:solidFill>
            <a:ln w="6350">
              <a:solidFill>
                <a:srgbClr val="272259"/>
              </a:solidFill>
            </a:ln>
            <a:effectLst>
              <a:outerShdw blurRad="50800" dist="25455" dir="2700000" algn="tl" rotWithShape="0">
                <a:srgbClr val="000000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1466</TotalTime>
  <Words>476</Words>
  <Application>Microsoft Office PowerPoint</Application>
  <PresentationFormat>Произвольный</PresentationFormat>
  <Paragraphs>123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DejaVu Sans</vt:lpstr>
      <vt:lpstr>Tahoma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Екатерина</dc:creator>
  <dc:description/>
  <cp:lastModifiedBy>Журавлева Оксана Викторовна</cp:lastModifiedBy>
  <cp:revision>126</cp:revision>
  <dcterms:created xsi:type="dcterms:W3CDTF">2022-05-17T05:22:15Z</dcterms:created>
  <dcterms:modified xsi:type="dcterms:W3CDTF">2023-12-04T01:59:12Z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