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Override4.xml" ContentType="application/vnd.openxmlformats-officedocument.themeOverrid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notesSlides/notesSlide3.xml" ContentType="application/vnd.openxmlformats-officedocument.presentationml.notesSlide+xml"/>
  <Override PartName="/ppt/theme/themeOverride7.xml" ContentType="application/vnd.openxmlformats-officedocument.themeOverride+xml"/>
  <Override PartName="/ppt/notesSlides/notesSlide4.xml" ContentType="application/vnd.openxmlformats-officedocument.presentationml.notesSlide+xml"/>
  <Override PartName="/ppt/theme/themeOverride8.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7.xml" ContentType="application/vnd.openxmlformats-officedocument.themeOverr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1" r:id="rId3"/>
    <p:sldMasterId id="2147483703" r:id="rId4"/>
    <p:sldMasterId id="2147483716" r:id="rId5"/>
    <p:sldMasterId id="2147483730" r:id="rId6"/>
  </p:sldMasterIdLst>
  <p:notesMasterIdLst>
    <p:notesMasterId r:id="rId72"/>
  </p:notesMasterIdLst>
  <p:sldIdLst>
    <p:sldId id="477" r:id="rId7"/>
    <p:sldId id="460" r:id="rId8"/>
    <p:sldId id="838" r:id="rId9"/>
    <p:sldId id="4253" r:id="rId10"/>
    <p:sldId id="947" r:id="rId11"/>
    <p:sldId id="4346" r:id="rId12"/>
    <p:sldId id="4304" r:id="rId13"/>
    <p:sldId id="4303" r:id="rId14"/>
    <p:sldId id="268" r:id="rId15"/>
    <p:sldId id="3551" r:id="rId16"/>
    <p:sldId id="742" r:id="rId17"/>
    <p:sldId id="4342" r:id="rId18"/>
    <p:sldId id="4368" r:id="rId19"/>
    <p:sldId id="4350" r:id="rId20"/>
    <p:sldId id="4351" r:id="rId21"/>
    <p:sldId id="4352" r:id="rId22"/>
    <p:sldId id="4353" r:id="rId23"/>
    <p:sldId id="4354" r:id="rId24"/>
    <p:sldId id="4355" r:id="rId25"/>
    <p:sldId id="4356" r:id="rId26"/>
    <p:sldId id="4357" r:id="rId27"/>
    <p:sldId id="4359" r:id="rId28"/>
    <p:sldId id="3631" r:id="rId29"/>
    <p:sldId id="4370" r:id="rId30"/>
    <p:sldId id="4319" r:id="rId31"/>
    <p:sldId id="4360" r:id="rId32"/>
    <p:sldId id="4361" r:id="rId33"/>
    <p:sldId id="4363" r:id="rId34"/>
    <p:sldId id="3586" r:id="rId35"/>
    <p:sldId id="3587" r:id="rId36"/>
    <p:sldId id="3588" r:id="rId37"/>
    <p:sldId id="560" r:id="rId38"/>
    <p:sldId id="3590" r:id="rId39"/>
    <p:sldId id="3591" r:id="rId40"/>
    <p:sldId id="3597" r:id="rId41"/>
    <p:sldId id="3599" r:id="rId42"/>
    <p:sldId id="4364" r:id="rId43"/>
    <p:sldId id="4378" r:id="rId44"/>
    <p:sldId id="4379" r:id="rId45"/>
    <p:sldId id="4377" r:id="rId46"/>
    <p:sldId id="4367" r:id="rId47"/>
    <p:sldId id="272" r:id="rId48"/>
    <p:sldId id="3074" r:id="rId49"/>
    <p:sldId id="290" r:id="rId50"/>
    <p:sldId id="3525" r:id="rId51"/>
    <p:sldId id="3526" r:id="rId52"/>
    <p:sldId id="3527" r:id="rId53"/>
    <p:sldId id="3530" r:id="rId54"/>
    <p:sldId id="3528" r:id="rId55"/>
    <p:sldId id="337" r:id="rId56"/>
    <p:sldId id="4375" r:id="rId57"/>
    <p:sldId id="4373" r:id="rId58"/>
    <p:sldId id="301" r:id="rId59"/>
    <p:sldId id="4374" r:id="rId60"/>
    <p:sldId id="514" r:id="rId61"/>
    <p:sldId id="512" r:id="rId62"/>
    <p:sldId id="510" r:id="rId63"/>
    <p:sldId id="509" r:id="rId64"/>
    <p:sldId id="4372" r:id="rId65"/>
    <p:sldId id="551" r:id="rId66"/>
    <p:sldId id="547" r:id="rId67"/>
    <p:sldId id="486" r:id="rId68"/>
    <p:sldId id="3084" r:id="rId69"/>
    <p:sldId id="4376" r:id="rId70"/>
    <p:sldId id="575"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C7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vert="horz"/>
          <a:lstStyle/>
          <a:p>
            <a:pPr>
              <a:defRPr b="0">
                <a:solidFill>
                  <a:srgbClr val="A06F2A"/>
                </a:solidFill>
                <a:latin typeface="Inter" panose="02000803000000020004" pitchFamily="50" charset="0"/>
                <a:ea typeface="Inter" panose="02000803000000020004" pitchFamily="50" charset="0"/>
                <a:cs typeface="Inter" panose="02000803000000020004" pitchFamily="50" charset="0"/>
              </a:defRPr>
            </a:pPr>
            <a:r>
              <a:rPr lang="ru-RU" sz="1400" b="0" dirty="0">
                <a:solidFill>
                  <a:srgbClr val="A06F2A"/>
                </a:solidFill>
                <a:latin typeface="Inter" panose="02000803000000020004" pitchFamily="50" charset="0"/>
                <a:ea typeface="Inter" panose="02000803000000020004" pitchFamily="50" charset="0"/>
                <a:cs typeface="Inter" panose="02000803000000020004" pitchFamily="50" charset="0"/>
              </a:rPr>
              <a:t>Влияние Хондроитина и Глюкозамина и на относительный риск смерти от</a:t>
            </a:r>
            <a:r>
              <a:rPr lang="ru-RU" sz="1400" b="0" baseline="0" dirty="0">
                <a:solidFill>
                  <a:srgbClr val="A06F2A"/>
                </a:solidFill>
                <a:latin typeface="Inter" panose="02000803000000020004" pitchFamily="50" charset="0"/>
                <a:ea typeface="Inter" panose="02000803000000020004" pitchFamily="50" charset="0"/>
                <a:cs typeface="Inter" panose="02000803000000020004" pitchFamily="50" charset="0"/>
              </a:rPr>
              <a:t> </a:t>
            </a:r>
            <a:r>
              <a:rPr lang="ru-RU" sz="1400" b="0" dirty="0">
                <a:solidFill>
                  <a:srgbClr val="A06F2A"/>
                </a:solidFill>
                <a:latin typeface="Inter" panose="02000803000000020004" pitchFamily="50" charset="0"/>
                <a:ea typeface="Inter" panose="02000803000000020004" pitchFamily="50" charset="0"/>
                <a:cs typeface="Inter" panose="02000803000000020004" pitchFamily="50" charset="0"/>
              </a:rPr>
              <a:t>разных причин*</a:t>
            </a:r>
          </a:p>
        </c:rich>
      </c:tx>
      <c:layout>
        <c:manualLayout>
          <c:xMode val="edge"/>
          <c:yMode val="edge"/>
          <c:x val="0.15829760765946119"/>
          <c:y val="2.1144159093071206E-2"/>
        </c:manualLayout>
      </c:layout>
      <c:overlay val="0"/>
      <c:spPr>
        <a:noFill/>
        <a:ln>
          <a:noFill/>
        </a:ln>
        <a:effectLst/>
      </c:spPr>
    </c:title>
    <c:autoTitleDeleted val="0"/>
    <c:plotArea>
      <c:layout/>
      <c:barChart>
        <c:barDir val="col"/>
        <c:grouping val="clustered"/>
        <c:varyColors val="0"/>
        <c:ser>
          <c:idx val="0"/>
          <c:order val="0"/>
          <c:tx>
            <c:strRef>
              <c:f>Лист1!$B$1</c:f>
              <c:strCache>
                <c:ptCount val="1"/>
                <c:pt idx="0">
                  <c:v>Риск смерти</c:v>
                </c:pt>
              </c:strCache>
            </c:strRef>
          </c:tx>
          <c:spPr>
            <a:solidFill>
              <a:srgbClr val="990033"/>
            </a:solidFill>
            <a:ln>
              <a:noFill/>
            </a:ln>
            <a:effectLst/>
          </c:spPr>
          <c:invertIfNegative val="0"/>
          <c:dPt>
            <c:idx val="0"/>
            <c:invertIfNegative val="0"/>
            <c:bubble3D val="0"/>
            <c:spPr>
              <a:solidFill>
                <a:srgbClr val="F0CB69"/>
              </a:solidFill>
              <a:ln w="12700">
                <a:solidFill>
                  <a:srgbClr val="A06F2A"/>
                </a:solidFill>
              </a:ln>
              <a:effectLst/>
            </c:spPr>
            <c:extLst>
              <c:ext xmlns:c16="http://schemas.microsoft.com/office/drawing/2014/chart" uri="{C3380CC4-5D6E-409C-BE32-E72D297353CC}">
                <c16:uniqueId val="{00000001-FB93-4CF9-8861-8298F1722C93}"/>
              </c:ext>
            </c:extLst>
          </c:dPt>
          <c:dPt>
            <c:idx val="1"/>
            <c:invertIfNegative val="0"/>
            <c:bubble3D val="0"/>
            <c:spPr>
              <a:solidFill>
                <a:srgbClr val="C9E7E4"/>
              </a:solidFill>
              <a:ln w="12700">
                <a:solidFill>
                  <a:srgbClr val="A06F2A"/>
                </a:solidFill>
              </a:ln>
              <a:effectLst/>
            </c:spPr>
            <c:extLst>
              <c:ext xmlns:c16="http://schemas.microsoft.com/office/drawing/2014/chart" uri="{C3380CC4-5D6E-409C-BE32-E72D297353CC}">
                <c16:uniqueId val="{00000003-FB93-4CF9-8861-8298F1722C93}"/>
              </c:ext>
            </c:extLst>
          </c:dPt>
          <c:dPt>
            <c:idx val="2"/>
            <c:invertIfNegative val="0"/>
            <c:bubble3D val="0"/>
            <c:spPr>
              <a:solidFill>
                <a:srgbClr val="53BFB0"/>
              </a:solidFill>
              <a:ln w="12700">
                <a:solidFill>
                  <a:srgbClr val="A06F2A"/>
                </a:solidFill>
              </a:ln>
              <a:effectLst/>
            </c:spPr>
            <c:extLst>
              <c:ext xmlns:c16="http://schemas.microsoft.com/office/drawing/2014/chart" uri="{C3380CC4-5D6E-409C-BE32-E72D297353CC}">
                <c16:uniqueId val="{00000005-FB93-4CF9-8861-8298F1722C93}"/>
              </c:ext>
            </c:extLst>
          </c:dPt>
          <c:cat>
            <c:strRef>
              <c:f>Лист1!$A$2:$A$4</c:f>
              <c:strCache>
                <c:ptCount val="3"/>
                <c:pt idx="0">
                  <c:v>Никогда не принимали препарат</c:v>
                </c:pt>
                <c:pt idx="1">
                  <c:v>Ранее принимали</c:v>
                </c:pt>
                <c:pt idx="2">
                  <c:v>Принимают в настоящее время</c:v>
                </c:pt>
              </c:strCache>
            </c:strRef>
          </c:cat>
          <c:val>
            <c:numRef>
              <c:f>Лист1!$B$2:$B$4</c:f>
              <c:numCache>
                <c:formatCode>General</c:formatCode>
                <c:ptCount val="3"/>
                <c:pt idx="0">
                  <c:v>1</c:v>
                </c:pt>
                <c:pt idx="1">
                  <c:v>0.92</c:v>
                </c:pt>
                <c:pt idx="2">
                  <c:v>0.86</c:v>
                </c:pt>
              </c:numCache>
            </c:numRef>
          </c:val>
          <c:extLst>
            <c:ext xmlns:c16="http://schemas.microsoft.com/office/drawing/2014/chart" uri="{C3380CC4-5D6E-409C-BE32-E72D297353CC}">
              <c16:uniqueId val="{00000006-FB93-4CF9-8861-8298F1722C93}"/>
            </c:ext>
          </c:extLst>
        </c:ser>
        <c:dLbls>
          <c:showLegendKey val="0"/>
          <c:showVal val="0"/>
          <c:showCatName val="0"/>
          <c:showSerName val="0"/>
          <c:showPercent val="0"/>
          <c:showBubbleSize val="0"/>
        </c:dLbls>
        <c:gapWidth val="150"/>
        <c:axId val="122499072"/>
        <c:axId val="122500608"/>
      </c:barChart>
      <c:catAx>
        <c:axId val="122499072"/>
        <c:scaling>
          <c:orientation val="minMax"/>
        </c:scaling>
        <c:delete val="0"/>
        <c:axPos val="b"/>
        <c:numFmt formatCode="General" sourceLinked="0"/>
        <c:majorTickMark val="out"/>
        <c:minorTickMark val="none"/>
        <c:tickLblPos val="nextTo"/>
        <c:spPr>
          <a:noFill/>
          <a:ln w="12700" cap="flat" cmpd="sng" algn="ctr">
            <a:solidFill>
              <a:srgbClr val="A06F2A"/>
            </a:solidFill>
            <a:prstDash val="solid"/>
            <a:round/>
          </a:ln>
          <a:effectLst/>
        </c:spPr>
        <c:txPr>
          <a:bodyPr rot="-60000000" vert="horz"/>
          <a:lstStyle/>
          <a:p>
            <a:pPr>
              <a:defRPr sz="1014" baseline="0">
                <a:solidFill>
                  <a:srgbClr val="A06F2A"/>
                </a:solidFill>
              </a:defRPr>
            </a:pPr>
            <a:endParaRPr lang="ru-RU"/>
          </a:p>
        </c:txPr>
        <c:crossAx val="122500608"/>
        <c:crosses val="autoZero"/>
        <c:auto val="1"/>
        <c:lblAlgn val="ctr"/>
        <c:lblOffset val="100"/>
        <c:noMultiLvlLbl val="0"/>
      </c:catAx>
      <c:valAx>
        <c:axId val="122500608"/>
        <c:scaling>
          <c:orientation val="minMax"/>
        </c:scaling>
        <c:delete val="0"/>
        <c:axPos val="l"/>
        <c:majorGridlines>
          <c:spPr>
            <a:ln w="12700" cap="flat" cmpd="sng" algn="ctr">
              <a:solidFill>
                <a:srgbClr val="A06F2A"/>
              </a:solidFill>
              <a:prstDash val="solid"/>
              <a:round/>
            </a:ln>
            <a:effectLst/>
          </c:spPr>
        </c:majorGridlines>
        <c:numFmt formatCode="General" sourceLinked="1"/>
        <c:majorTickMark val="out"/>
        <c:minorTickMark val="none"/>
        <c:tickLblPos val="nextTo"/>
        <c:spPr>
          <a:noFill/>
          <a:ln w="12700" cap="flat" cmpd="sng" algn="ctr">
            <a:solidFill>
              <a:srgbClr val="A06F2A"/>
            </a:solidFill>
            <a:prstDash val="solid"/>
            <a:round/>
          </a:ln>
          <a:effectLst/>
        </c:spPr>
        <c:txPr>
          <a:bodyPr rot="-60000000" vert="horz"/>
          <a:lstStyle/>
          <a:p>
            <a:pPr>
              <a:defRPr sz="1400">
                <a:solidFill>
                  <a:srgbClr val="A06F2A"/>
                </a:solidFill>
              </a:defRPr>
            </a:pPr>
            <a:endParaRPr lang="ru-RU"/>
          </a:p>
        </c:txPr>
        <c:crossAx val="122499072"/>
        <c:crosses val="autoZero"/>
        <c:crossBetween val="between"/>
      </c:valAx>
      <c:spPr>
        <a:noFill/>
        <a:ln w="25400">
          <a:noFill/>
        </a:ln>
        <a:effectLst/>
      </c:spPr>
    </c:plotArea>
    <c:plotVisOnly val="1"/>
    <c:dispBlanksAs val="gap"/>
    <c:showDLblsOverMax val="0"/>
  </c:chart>
  <c:spPr>
    <a:solidFill>
      <a:schemeClr val="bg1"/>
    </a:solidFill>
    <a:ln w="38100"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575336352517265E-2"/>
          <c:y val="3.2406373195042193E-2"/>
          <c:w val="0.95712773632913373"/>
          <c:h val="0.74782154739682372"/>
        </c:manualLayout>
      </c:layout>
      <c:barChart>
        <c:barDir val="col"/>
        <c:grouping val="clustered"/>
        <c:varyColors val="0"/>
        <c:ser>
          <c:idx val="0"/>
          <c:order val="0"/>
          <c:tx>
            <c:strRef>
              <c:f>Лист1!$B$1</c:f>
              <c:strCache>
                <c:ptCount val="1"/>
                <c:pt idx="0">
                  <c:v>Ряд 1</c:v>
                </c:pt>
              </c:strCache>
            </c:strRef>
          </c:tx>
          <c:spPr>
            <a:solidFill>
              <a:schemeClr val="accent5">
                <a:lumMod val="60000"/>
                <a:lumOff val="40000"/>
              </a:schemeClr>
            </a:solidFill>
          </c:spPr>
          <c:invertIfNegative val="0"/>
          <c:dPt>
            <c:idx val="0"/>
            <c:invertIfNegative val="0"/>
            <c:bubble3D val="0"/>
            <c:spPr>
              <a:solidFill>
                <a:srgbClr val="C9E7E4"/>
              </a:solidFill>
              <a:ln w="12700">
                <a:solidFill>
                  <a:srgbClr val="A06F2A"/>
                </a:solidFill>
              </a:ln>
            </c:spPr>
            <c:extLst>
              <c:ext xmlns:c16="http://schemas.microsoft.com/office/drawing/2014/chart" uri="{C3380CC4-5D6E-409C-BE32-E72D297353CC}">
                <c16:uniqueId val="{00000004-7DC1-46A1-A1F8-874ECEA4A5EA}"/>
              </c:ext>
            </c:extLst>
          </c:dPt>
          <c:dPt>
            <c:idx val="1"/>
            <c:invertIfNegative val="0"/>
            <c:bubble3D val="0"/>
            <c:spPr>
              <a:solidFill>
                <a:srgbClr val="F0CB69"/>
              </a:solidFill>
              <a:ln w="12700">
                <a:solidFill>
                  <a:srgbClr val="A06F2A"/>
                </a:solidFill>
              </a:ln>
            </c:spPr>
            <c:extLst>
              <c:ext xmlns:c16="http://schemas.microsoft.com/office/drawing/2014/chart" uri="{C3380CC4-5D6E-409C-BE32-E72D297353CC}">
                <c16:uniqueId val="{00000001-C41B-4407-86C9-1BE26C2C29FE}"/>
              </c:ext>
            </c:extLst>
          </c:dPt>
          <c:dPt>
            <c:idx val="2"/>
            <c:invertIfNegative val="0"/>
            <c:bubble3D val="0"/>
            <c:spPr>
              <a:solidFill>
                <a:srgbClr val="53BFB0"/>
              </a:solidFill>
              <a:ln w="12700">
                <a:solidFill>
                  <a:srgbClr val="A06F2A"/>
                </a:solidFill>
              </a:ln>
            </c:spPr>
            <c:extLst>
              <c:ext xmlns:c16="http://schemas.microsoft.com/office/drawing/2014/chart" uri="{C3380CC4-5D6E-409C-BE32-E72D297353CC}">
                <c16:uniqueId val="{00000003-C41B-4407-86C9-1BE26C2C29FE}"/>
              </c:ext>
            </c:extLst>
          </c:dPt>
          <c:cat>
            <c:strRef>
              <c:f>Лист1!$A$2:$A$4</c:f>
              <c:strCache>
                <c:ptCount val="3"/>
                <c:pt idx="0">
                  <c:v>Глюкозамин</c:v>
                </c:pt>
                <c:pt idx="1">
                  <c:v>Хондроитина сульфат</c:v>
                </c:pt>
                <c:pt idx="2">
                  <c:v>Рыбий жир</c:v>
                </c:pt>
              </c:strCache>
            </c:strRef>
          </c:cat>
          <c:val>
            <c:numRef>
              <c:f>Лист1!$B$2:$B$4</c:f>
              <c:numCache>
                <c:formatCode>General</c:formatCode>
                <c:ptCount val="3"/>
                <c:pt idx="0">
                  <c:v>83</c:v>
                </c:pt>
                <c:pt idx="1">
                  <c:v>78</c:v>
                </c:pt>
                <c:pt idx="2">
                  <c:v>84</c:v>
                </c:pt>
              </c:numCache>
            </c:numRef>
          </c:val>
          <c:extLst>
            <c:ext xmlns:c16="http://schemas.microsoft.com/office/drawing/2014/chart" uri="{C3380CC4-5D6E-409C-BE32-E72D297353CC}">
              <c16:uniqueId val="{00000004-C41B-4407-86C9-1BE26C2C29FE}"/>
            </c:ext>
          </c:extLst>
        </c:ser>
        <c:dLbls>
          <c:showLegendKey val="0"/>
          <c:showVal val="0"/>
          <c:showCatName val="0"/>
          <c:showSerName val="0"/>
          <c:showPercent val="0"/>
          <c:showBubbleSize val="0"/>
        </c:dLbls>
        <c:gapWidth val="150"/>
        <c:axId val="129386368"/>
        <c:axId val="129387904"/>
      </c:barChart>
      <c:catAx>
        <c:axId val="129386368"/>
        <c:scaling>
          <c:orientation val="minMax"/>
        </c:scaling>
        <c:delete val="0"/>
        <c:axPos val="b"/>
        <c:numFmt formatCode="General" sourceLinked="0"/>
        <c:majorTickMark val="out"/>
        <c:minorTickMark val="none"/>
        <c:tickLblPos val="nextTo"/>
        <c:spPr>
          <a:ln w="12700">
            <a:solidFill>
              <a:srgbClr val="A06F2A"/>
            </a:solidFill>
          </a:ln>
        </c:spPr>
        <c:txPr>
          <a:bodyPr/>
          <a:lstStyle/>
          <a:p>
            <a:pPr>
              <a:defRPr baseline="0">
                <a:solidFill>
                  <a:srgbClr val="A06F2A"/>
                </a:solidFill>
              </a:defRPr>
            </a:pPr>
            <a:endParaRPr lang="ru-RU"/>
          </a:p>
        </c:txPr>
        <c:crossAx val="129387904"/>
        <c:crosses val="autoZero"/>
        <c:auto val="1"/>
        <c:lblAlgn val="ctr"/>
        <c:lblOffset val="100"/>
        <c:noMultiLvlLbl val="0"/>
      </c:catAx>
      <c:valAx>
        <c:axId val="129387904"/>
        <c:scaling>
          <c:orientation val="minMax"/>
          <c:max val="100"/>
        </c:scaling>
        <c:delete val="0"/>
        <c:axPos val="l"/>
        <c:numFmt formatCode="General" sourceLinked="1"/>
        <c:majorTickMark val="out"/>
        <c:minorTickMark val="none"/>
        <c:tickLblPos val="nextTo"/>
        <c:spPr>
          <a:ln w="12700">
            <a:solidFill>
              <a:srgbClr val="A06F2A"/>
            </a:solidFill>
          </a:ln>
        </c:spPr>
        <c:txPr>
          <a:bodyPr/>
          <a:lstStyle/>
          <a:p>
            <a:pPr>
              <a:defRPr sz="1200">
                <a:solidFill>
                  <a:srgbClr val="A06F2A"/>
                </a:solidFill>
              </a:defRPr>
            </a:pPr>
            <a:endParaRPr lang="ru-RU"/>
          </a:p>
        </c:txPr>
        <c:crossAx val="129386368"/>
        <c:crosses val="autoZero"/>
        <c:crossBetween val="between"/>
      </c:valAx>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96D742-DB23-468D-BF6D-369835A02031}" type="doc">
      <dgm:prSet loTypeId="urn:microsoft.com/office/officeart/2005/8/layout/venn1" loCatId="relationship" qsTypeId="urn:microsoft.com/office/officeart/2005/8/quickstyle/3d2#1" qsCatId="3D" csTypeId="urn:microsoft.com/office/officeart/2005/8/colors/accent1_5" csCatId="accent1" phldr="1"/>
      <dgm:spPr/>
    </dgm:pt>
    <dgm:pt modelId="{F8E8B496-704F-40D0-B238-22994A073269}">
      <dgm:prSet phldrT="[Текст]"/>
      <dgm:spPr/>
      <dgm:t>
        <a:bodyPr/>
        <a:lstStyle/>
        <a:p>
          <a:endParaRPr lang="ru-RU" dirty="0"/>
        </a:p>
      </dgm:t>
    </dgm:pt>
    <dgm:pt modelId="{7DCF9094-E4AE-4C54-A80D-626D43D39A5C}" type="parTrans" cxnId="{AE90F29D-594A-4FB2-A0AA-4415CF7D8F61}">
      <dgm:prSet/>
      <dgm:spPr/>
      <dgm:t>
        <a:bodyPr/>
        <a:lstStyle/>
        <a:p>
          <a:endParaRPr lang="ru-RU"/>
        </a:p>
      </dgm:t>
    </dgm:pt>
    <dgm:pt modelId="{D86C2DDB-1B5F-40DB-A361-7486CBACB067}" type="sibTrans" cxnId="{AE90F29D-594A-4FB2-A0AA-4415CF7D8F61}">
      <dgm:prSet/>
      <dgm:spPr/>
      <dgm:t>
        <a:bodyPr/>
        <a:lstStyle/>
        <a:p>
          <a:endParaRPr lang="ru-RU"/>
        </a:p>
      </dgm:t>
    </dgm:pt>
    <dgm:pt modelId="{70999C9A-BCB6-42ED-886E-E7C0DF0E491D}">
      <dgm:prSet phldrT="[Текст]"/>
      <dgm:spPr/>
      <dgm:t>
        <a:bodyPr/>
        <a:lstStyle/>
        <a:p>
          <a:endParaRPr lang="ru-RU" dirty="0"/>
        </a:p>
      </dgm:t>
    </dgm:pt>
    <dgm:pt modelId="{B66AB7F7-2012-4637-9076-30F1F6559D63}" type="parTrans" cxnId="{20D2BD14-3C09-47A9-BA47-3D7CAFBDDED5}">
      <dgm:prSet/>
      <dgm:spPr/>
      <dgm:t>
        <a:bodyPr/>
        <a:lstStyle/>
        <a:p>
          <a:endParaRPr lang="ru-RU"/>
        </a:p>
      </dgm:t>
    </dgm:pt>
    <dgm:pt modelId="{C2EDA990-D72B-46E8-8247-3D865AD936BD}" type="sibTrans" cxnId="{20D2BD14-3C09-47A9-BA47-3D7CAFBDDED5}">
      <dgm:prSet/>
      <dgm:spPr/>
      <dgm:t>
        <a:bodyPr/>
        <a:lstStyle/>
        <a:p>
          <a:endParaRPr lang="ru-RU"/>
        </a:p>
      </dgm:t>
    </dgm:pt>
    <dgm:pt modelId="{2BF3D6EA-493A-4080-A9DE-A6D253410E44}">
      <dgm:prSet phldrT="[Текст]"/>
      <dgm:spPr/>
      <dgm:t>
        <a:bodyPr/>
        <a:lstStyle/>
        <a:p>
          <a:endParaRPr lang="ru-RU" dirty="0"/>
        </a:p>
      </dgm:t>
    </dgm:pt>
    <dgm:pt modelId="{98422628-E1C8-44DD-9534-4167A30C5FC0}" type="parTrans" cxnId="{D790DBCD-0389-4A8E-9DD7-6DCE095A018A}">
      <dgm:prSet/>
      <dgm:spPr/>
      <dgm:t>
        <a:bodyPr/>
        <a:lstStyle/>
        <a:p>
          <a:endParaRPr lang="ru-RU"/>
        </a:p>
      </dgm:t>
    </dgm:pt>
    <dgm:pt modelId="{0C64967C-3830-4EE0-AE60-A8965F79CB31}" type="sibTrans" cxnId="{D790DBCD-0389-4A8E-9DD7-6DCE095A018A}">
      <dgm:prSet/>
      <dgm:spPr/>
      <dgm:t>
        <a:bodyPr/>
        <a:lstStyle/>
        <a:p>
          <a:endParaRPr lang="ru-RU"/>
        </a:p>
      </dgm:t>
    </dgm:pt>
    <dgm:pt modelId="{80B014F3-E677-431C-8B63-C6B92783C11A}">
      <dgm:prSet/>
      <dgm:spPr/>
      <dgm:t>
        <a:bodyPr/>
        <a:lstStyle/>
        <a:p>
          <a:endParaRPr lang="ru-RU" dirty="0"/>
        </a:p>
      </dgm:t>
    </dgm:pt>
    <dgm:pt modelId="{B30ECDC6-35FC-4082-9AFD-27102951E26D}" type="parTrans" cxnId="{C6464EF6-7F3B-4FFF-9F24-A5E5B2CD43CE}">
      <dgm:prSet/>
      <dgm:spPr/>
      <dgm:t>
        <a:bodyPr/>
        <a:lstStyle/>
        <a:p>
          <a:endParaRPr lang="ru-RU"/>
        </a:p>
      </dgm:t>
    </dgm:pt>
    <dgm:pt modelId="{BCCA39FA-1618-4002-8C18-E009D9300490}" type="sibTrans" cxnId="{C6464EF6-7F3B-4FFF-9F24-A5E5B2CD43CE}">
      <dgm:prSet/>
      <dgm:spPr/>
      <dgm:t>
        <a:bodyPr/>
        <a:lstStyle/>
        <a:p>
          <a:endParaRPr lang="ru-RU"/>
        </a:p>
      </dgm:t>
    </dgm:pt>
    <dgm:pt modelId="{6BCA070C-18F8-402F-AF8F-0F0EF2B5E239}">
      <dgm:prSet/>
      <dgm:spPr/>
      <dgm:t>
        <a:bodyPr/>
        <a:lstStyle/>
        <a:p>
          <a:endParaRPr lang="ru-RU" dirty="0"/>
        </a:p>
      </dgm:t>
    </dgm:pt>
    <dgm:pt modelId="{B5895255-E192-4661-8426-E1EC8D6B141E}" type="parTrans" cxnId="{A582303B-4DDC-41B8-B971-F3469279E359}">
      <dgm:prSet/>
      <dgm:spPr/>
      <dgm:t>
        <a:bodyPr/>
        <a:lstStyle/>
        <a:p>
          <a:endParaRPr lang="ru-RU"/>
        </a:p>
      </dgm:t>
    </dgm:pt>
    <dgm:pt modelId="{F3B686EE-0A39-495E-A391-DE4B48D97A70}" type="sibTrans" cxnId="{A582303B-4DDC-41B8-B971-F3469279E359}">
      <dgm:prSet/>
      <dgm:spPr/>
      <dgm:t>
        <a:bodyPr/>
        <a:lstStyle/>
        <a:p>
          <a:endParaRPr lang="ru-RU"/>
        </a:p>
      </dgm:t>
    </dgm:pt>
    <dgm:pt modelId="{8D67FACC-3FF0-422D-8447-0C25D576F107}" type="pres">
      <dgm:prSet presAssocID="{0796D742-DB23-468D-BF6D-369835A02031}" presName="compositeShape" presStyleCnt="0">
        <dgm:presLayoutVars>
          <dgm:chMax val="7"/>
          <dgm:dir/>
          <dgm:resizeHandles val="exact"/>
        </dgm:presLayoutVars>
      </dgm:prSet>
      <dgm:spPr/>
    </dgm:pt>
    <dgm:pt modelId="{4E73983A-8980-4D7D-8BA6-8BBEC630CEFA}" type="pres">
      <dgm:prSet presAssocID="{F8E8B496-704F-40D0-B238-22994A073269}" presName="circ1" presStyleLbl="vennNode1" presStyleIdx="0" presStyleCnt="5" custScaleX="289796" custScaleY="200453" custLinFactNeighborX="-29302" custLinFactNeighborY="33026"/>
      <dgm:spPr>
        <a:solidFill>
          <a:srgbClr val="FF0000"/>
        </a:solidFill>
      </dgm:spPr>
    </dgm:pt>
    <dgm:pt modelId="{88C2612F-87D4-4848-A388-A6D74CD4A309}" type="pres">
      <dgm:prSet presAssocID="{F8E8B496-704F-40D0-B238-22994A073269}" presName="circ1Tx" presStyleLbl="revTx" presStyleIdx="0" presStyleCnt="0" custLinFactNeighborX="-1594" custLinFactNeighborY="2544">
        <dgm:presLayoutVars>
          <dgm:chMax val="0"/>
          <dgm:chPref val="0"/>
          <dgm:bulletEnabled val="1"/>
        </dgm:presLayoutVars>
      </dgm:prSet>
      <dgm:spPr/>
    </dgm:pt>
    <dgm:pt modelId="{1C5D5CDF-D56E-4C0D-84FA-835AD9743FE5}" type="pres">
      <dgm:prSet presAssocID="{70999C9A-BCB6-42ED-886E-E7C0DF0E491D}" presName="circ2" presStyleLbl="vennNode1" presStyleIdx="1" presStyleCnt="5" custScaleX="144417" custScaleY="144601" custLinFactNeighborX="5819" custLinFactNeighborY="3150"/>
      <dgm:spPr>
        <a:solidFill>
          <a:srgbClr val="FFC000"/>
        </a:solidFill>
      </dgm:spPr>
    </dgm:pt>
    <dgm:pt modelId="{410154A4-ACE8-4468-A94E-C0DB9A1A4143}" type="pres">
      <dgm:prSet presAssocID="{70999C9A-BCB6-42ED-886E-E7C0DF0E491D}" presName="circ2Tx" presStyleLbl="revTx" presStyleIdx="0" presStyleCnt="0">
        <dgm:presLayoutVars>
          <dgm:chMax val="0"/>
          <dgm:chPref val="0"/>
          <dgm:bulletEnabled val="1"/>
        </dgm:presLayoutVars>
      </dgm:prSet>
      <dgm:spPr/>
    </dgm:pt>
    <dgm:pt modelId="{2DD0F311-36D3-4B70-94A5-41670A0BE735}" type="pres">
      <dgm:prSet presAssocID="{80B014F3-E677-431C-8B63-C6B92783C11A}" presName="circ3" presStyleLbl="vennNode1" presStyleIdx="2" presStyleCnt="5" custLinFactNeighborX="-1471" custLinFactNeighborY="1928"/>
      <dgm:spPr>
        <a:solidFill>
          <a:srgbClr val="00B0F0"/>
        </a:solidFill>
      </dgm:spPr>
    </dgm:pt>
    <dgm:pt modelId="{53795FAE-75B5-4ACE-93E2-DB5C601E86AD}" type="pres">
      <dgm:prSet presAssocID="{80B014F3-E677-431C-8B63-C6B92783C11A}" presName="circ3Tx" presStyleLbl="revTx" presStyleIdx="0" presStyleCnt="0">
        <dgm:presLayoutVars>
          <dgm:chMax val="0"/>
          <dgm:chPref val="0"/>
          <dgm:bulletEnabled val="1"/>
        </dgm:presLayoutVars>
      </dgm:prSet>
      <dgm:spPr/>
    </dgm:pt>
    <dgm:pt modelId="{91BE8251-C5C2-42C9-968A-C5609EA2C060}" type="pres">
      <dgm:prSet presAssocID="{6BCA070C-18F8-402F-AF8F-0F0EF2B5E239}" presName="circ4" presStyleLbl="vennNode1" presStyleIdx="3" presStyleCnt="5" custScaleX="81121" custLinFactNeighborX="-39878" custLinFactNeighborY="5406"/>
      <dgm:spPr/>
    </dgm:pt>
    <dgm:pt modelId="{AA7EACB8-651E-4F0E-8515-10522A923ABF}" type="pres">
      <dgm:prSet presAssocID="{6BCA070C-18F8-402F-AF8F-0F0EF2B5E239}" presName="circ4Tx" presStyleLbl="revTx" presStyleIdx="0" presStyleCnt="0">
        <dgm:presLayoutVars>
          <dgm:chMax val="0"/>
          <dgm:chPref val="0"/>
          <dgm:bulletEnabled val="1"/>
        </dgm:presLayoutVars>
      </dgm:prSet>
      <dgm:spPr/>
    </dgm:pt>
    <dgm:pt modelId="{D7E57BD2-977E-4F0A-AD33-187E492DFC71}" type="pres">
      <dgm:prSet presAssocID="{2BF3D6EA-493A-4080-A9DE-A6D253410E44}" presName="circ5" presStyleLbl="vennNode1" presStyleIdx="4" presStyleCnt="5" custScaleX="112917" custScaleY="56402"/>
      <dgm:spPr>
        <a:solidFill>
          <a:schemeClr val="accent2">
            <a:lumMod val="50000"/>
          </a:schemeClr>
        </a:solidFill>
      </dgm:spPr>
    </dgm:pt>
    <dgm:pt modelId="{37E67B2D-1BB6-461F-92FB-1981FBD2A6FB}" type="pres">
      <dgm:prSet presAssocID="{2BF3D6EA-493A-4080-A9DE-A6D253410E44}" presName="circ5Tx" presStyleLbl="revTx" presStyleIdx="0" presStyleCnt="0">
        <dgm:presLayoutVars>
          <dgm:chMax val="0"/>
          <dgm:chPref val="0"/>
          <dgm:bulletEnabled val="1"/>
        </dgm:presLayoutVars>
      </dgm:prSet>
      <dgm:spPr/>
    </dgm:pt>
  </dgm:ptLst>
  <dgm:cxnLst>
    <dgm:cxn modelId="{20D2BD14-3C09-47A9-BA47-3D7CAFBDDED5}" srcId="{0796D742-DB23-468D-BF6D-369835A02031}" destId="{70999C9A-BCB6-42ED-886E-E7C0DF0E491D}" srcOrd="1" destOrd="0" parTransId="{B66AB7F7-2012-4637-9076-30F1F6559D63}" sibTransId="{C2EDA990-D72B-46E8-8247-3D865AD936BD}"/>
    <dgm:cxn modelId="{9C64C339-58C7-4629-9998-5C0918B0F1E6}" type="presOf" srcId="{2BF3D6EA-493A-4080-A9DE-A6D253410E44}" destId="{37E67B2D-1BB6-461F-92FB-1981FBD2A6FB}" srcOrd="0" destOrd="0" presId="urn:microsoft.com/office/officeart/2005/8/layout/venn1"/>
    <dgm:cxn modelId="{A582303B-4DDC-41B8-B971-F3469279E359}" srcId="{0796D742-DB23-468D-BF6D-369835A02031}" destId="{6BCA070C-18F8-402F-AF8F-0F0EF2B5E239}" srcOrd="3" destOrd="0" parTransId="{B5895255-E192-4661-8426-E1EC8D6B141E}" sibTransId="{F3B686EE-0A39-495E-A391-DE4B48D97A70}"/>
    <dgm:cxn modelId="{DD67EB3B-6972-4B8B-A3E0-32A73F990CF6}" type="presOf" srcId="{6BCA070C-18F8-402F-AF8F-0F0EF2B5E239}" destId="{AA7EACB8-651E-4F0E-8515-10522A923ABF}" srcOrd="0" destOrd="0" presId="urn:microsoft.com/office/officeart/2005/8/layout/venn1"/>
    <dgm:cxn modelId="{E96A6895-09AD-4270-A51F-FDB8C957138D}" type="presOf" srcId="{70999C9A-BCB6-42ED-886E-E7C0DF0E491D}" destId="{410154A4-ACE8-4468-A94E-C0DB9A1A4143}" srcOrd="0" destOrd="0" presId="urn:microsoft.com/office/officeart/2005/8/layout/venn1"/>
    <dgm:cxn modelId="{AE90F29D-594A-4FB2-A0AA-4415CF7D8F61}" srcId="{0796D742-DB23-468D-BF6D-369835A02031}" destId="{F8E8B496-704F-40D0-B238-22994A073269}" srcOrd="0" destOrd="0" parTransId="{7DCF9094-E4AE-4C54-A80D-626D43D39A5C}" sibTransId="{D86C2DDB-1B5F-40DB-A361-7486CBACB067}"/>
    <dgm:cxn modelId="{CF1BA4AC-EF1D-4760-A622-ADF297FEB44D}" type="presOf" srcId="{0796D742-DB23-468D-BF6D-369835A02031}" destId="{8D67FACC-3FF0-422D-8447-0C25D576F107}" srcOrd="0" destOrd="0" presId="urn:microsoft.com/office/officeart/2005/8/layout/venn1"/>
    <dgm:cxn modelId="{D790DBCD-0389-4A8E-9DD7-6DCE095A018A}" srcId="{0796D742-DB23-468D-BF6D-369835A02031}" destId="{2BF3D6EA-493A-4080-A9DE-A6D253410E44}" srcOrd="4" destOrd="0" parTransId="{98422628-E1C8-44DD-9534-4167A30C5FC0}" sibTransId="{0C64967C-3830-4EE0-AE60-A8965F79CB31}"/>
    <dgm:cxn modelId="{F3BA2CCE-CDB4-4AC9-A823-55CB7A34C151}" type="presOf" srcId="{F8E8B496-704F-40D0-B238-22994A073269}" destId="{88C2612F-87D4-4848-A388-A6D74CD4A309}" srcOrd="0" destOrd="0" presId="urn:microsoft.com/office/officeart/2005/8/layout/venn1"/>
    <dgm:cxn modelId="{A798CBD1-6646-4166-ACCF-08387F81EB41}" type="presOf" srcId="{80B014F3-E677-431C-8B63-C6B92783C11A}" destId="{53795FAE-75B5-4ACE-93E2-DB5C601E86AD}" srcOrd="0" destOrd="0" presId="urn:microsoft.com/office/officeart/2005/8/layout/venn1"/>
    <dgm:cxn modelId="{C6464EF6-7F3B-4FFF-9F24-A5E5B2CD43CE}" srcId="{0796D742-DB23-468D-BF6D-369835A02031}" destId="{80B014F3-E677-431C-8B63-C6B92783C11A}" srcOrd="2" destOrd="0" parTransId="{B30ECDC6-35FC-4082-9AFD-27102951E26D}" sibTransId="{BCCA39FA-1618-4002-8C18-E009D9300490}"/>
    <dgm:cxn modelId="{2FBDF605-93BB-49AF-A67D-419238382649}" type="presParOf" srcId="{8D67FACC-3FF0-422D-8447-0C25D576F107}" destId="{4E73983A-8980-4D7D-8BA6-8BBEC630CEFA}" srcOrd="0" destOrd="0" presId="urn:microsoft.com/office/officeart/2005/8/layout/venn1"/>
    <dgm:cxn modelId="{0FD3BB6F-6E4A-4A66-A5D9-C218B2E5460B}" type="presParOf" srcId="{8D67FACC-3FF0-422D-8447-0C25D576F107}" destId="{88C2612F-87D4-4848-A388-A6D74CD4A309}" srcOrd="1" destOrd="0" presId="urn:microsoft.com/office/officeart/2005/8/layout/venn1"/>
    <dgm:cxn modelId="{3CB69D80-B14F-4EC4-95AF-02425A5D60FD}" type="presParOf" srcId="{8D67FACC-3FF0-422D-8447-0C25D576F107}" destId="{1C5D5CDF-D56E-4C0D-84FA-835AD9743FE5}" srcOrd="2" destOrd="0" presId="urn:microsoft.com/office/officeart/2005/8/layout/venn1"/>
    <dgm:cxn modelId="{E2627C89-3C53-4F12-8A60-5607F524B0C4}" type="presParOf" srcId="{8D67FACC-3FF0-422D-8447-0C25D576F107}" destId="{410154A4-ACE8-4468-A94E-C0DB9A1A4143}" srcOrd="3" destOrd="0" presId="urn:microsoft.com/office/officeart/2005/8/layout/venn1"/>
    <dgm:cxn modelId="{69B7D6CA-84D8-49CB-9FDF-90457DB11610}" type="presParOf" srcId="{8D67FACC-3FF0-422D-8447-0C25D576F107}" destId="{2DD0F311-36D3-4B70-94A5-41670A0BE735}" srcOrd="4" destOrd="0" presId="urn:microsoft.com/office/officeart/2005/8/layout/venn1"/>
    <dgm:cxn modelId="{B5CBD7CE-BCA7-407F-B01A-2C265D891AC8}" type="presParOf" srcId="{8D67FACC-3FF0-422D-8447-0C25D576F107}" destId="{53795FAE-75B5-4ACE-93E2-DB5C601E86AD}" srcOrd="5" destOrd="0" presId="urn:microsoft.com/office/officeart/2005/8/layout/venn1"/>
    <dgm:cxn modelId="{23F9D00A-A393-4AAF-97AC-C183D24A9CA6}" type="presParOf" srcId="{8D67FACC-3FF0-422D-8447-0C25D576F107}" destId="{91BE8251-C5C2-42C9-968A-C5609EA2C060}" srcOrd="6" destOrd="0" presId="urn:microsoft.com/office/officeart/2005/8/layout/venn1"/>
    <dgm:cxn modelId="{483978AC-ECE7-47E2-A026-494EED48A37B}" type="presParOf" srcId="{8D67FACC-3FF0-422D-8447-0C25D576F107}" destId="{AA7EACB8-651E-4F0E-8515-10522A923ABF}" srcOrd="7" destOrd="0" presId="urn:microsoft.com/office/officeart/2005/8/layout/venn1"/>
    <dgm:cxn modelId="{D9CFA714-ACC3-4DE6-AC7E-4DF3936EA533}" type="presParOf" srcId="{8D67FACC-3FF0-422D-8447-0C25D576F107}" destId="{D7E57BD2-977E-4F0A-AD33-187E492DFC71}" srcOrd="8" destOrd="0" presId="urn:microsoft.com/office/officeart/2005/8/layout/venn1"/>
    <dgm:cxn modelId="{6504F0B0-A648-4923-B053-E2339B93BACA}" type="presParOf" srcId="{8D67FACC-3FF0-422D-8447-0C25D576F107}" destId="{37E67B2D-1BB6-461F-92FB-1981FBD2A6FB}"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75C280-C6E1-49A6-9BAB-DDD81EB8A33E}" type="doc">
      <dgm:prSet loTypeId="urn:microsoft.com/office/officeart/2005/8/layout/cycle6" loCatId="relationship" qsTypeId="urn:microsoft.com/office/officeart/2005/8/quickstyle/simple1" qsCatId="simple" csTypeId="urn:microsoft.com/office/officeart/2005/8/colors/colorful5" csCatId="colorful" phldr="1"/>
      <dgm:spPr/>
      <dgm:t>
        <a:bodyPr/>
        <a:lstStyle/>
        <a:p>
          <a:endParaRPr lang="ru-RU"/>
        </a:p>
      </dgm:t>
    </dgm:pt>
    <dgm:pt modelId="{23AD9D10-43D5-49A8-A330-B82F7EFED2ED}">
      <dgm:prSet phldrT="[Текст]" custT="1"/>
      <dgm:spPr>
        <a:solidFill>
          <a:srgbClr val="F0CB69"/>
        </a:solidFill>
        <a:ln>
          <a:solidFill>
            <a:srgbClr val="A06F2A"/>
          </a:solidFill>
        </a:ln>
      </dgm:spPr>
      <dgm:t>
        <a:bodyPr/>
        <a:lstStyle/>
        <a:p>
          <a:r>
            <a:rPr lang="ru-RU" sz="1600" b="1" dirty="0">
              <a:solidFill>
                <a:srgbClr val="A06F2A"/>
              </a:solidFill>
              <a:latin typeface="Arial" panose="020B0604020202020204" pitchFamily="34" charset="0"/>
              <a:cs typeface="Arial" panose="020B0604020202020204" pitchFamily="34" charset="0"/>
            </a:rPr>
            <a:t>Усиление метаболизма в нервной ткани</a:t>
          </a:r>
        </a:p>
      </dgm:t>
    </dgm:pt>
    <dgm:pt modelId="{574A7C1D-BBB4-4231-BAAE-5C39339781A1}" type="parTrans" cxnId="{62D63164-9DAD-42F8-999C-DF3ACA96EC25}">
      <dgm:prSet/>
      <dgm:spPr/>
      <dgm:t>
        <a:bodyPr/>
        <a:lstStyle/>
        <a:p>
          <a:endParaRPr lang="ru-RU" b="1"/>
        </a:p>
      </dgm:t>
    </dgm:pt>
    <dgm:pt modelId="{373184EB-34EE-48EE-B7E3-02063D2FDB32}" type="sibTrans" cxnId="{62D63164-9DAD-42F8-999C-DF3ACA96EC25}">
      <dgm:prSet/>
      <dgm:spPr>
        <a:ln w="41275">
          <a:solidFill>
            <a:srgbClr val="53BFB0"/>
          </a:solidFill>
        </a:ln>
      </dgm:spPr>
      <dgm:t>
        <a:bodyPr/>
        <a:lstStyle/>
        <a:p>
          <a:endParaRPr lang="ru-RU" sz="1600" b="1">
            <a:solidFill>
              <a:srgbClr val="002060"/>
            </a:solidFill>
          </a:endParaRPr>
        </a:p>
      </dgm:t>
    </dgm:pt>
    <dgm:pt modelId="{521D9902-0554-42BB-94C4-6C4E3A387BF8}">
      <dgm:prSet phldrT="[Текст]" custT="1"/>
      <dgm:spPr>
        <a:solidFill>
          <a:srgbClr val="F0CB69"/>
        </a:solidFill>
        <a:ln>
          <a:solidFill>
            <a:srgbClr val="A06F2A"/>
          </a:solidFill>
        </a:ln>
      </dgm:spPr>
      <dgm:t>
        <a:bodyPr/>
        <a:lstStyle/>
        <a:p>
          <a:r>
            <a:rPr lang="ru-RU" sz="1600" b="1" dirty="0">
              <a:solidFill>
                <a:srgbClr val="A06F2A"/>
              </a:solidFill>
              <a:latin typeface="Arial" panose="020B0604020202020204" pitchFamily="34" charset="0"/>
              <a:cs typeface="Arial" panose="020B0604020202020204" pitchFamily="34" charset="0"/>
            </a:rPr>
            <a:t>Повышение потребности в витаминах, повышение расхода витаминов</a:t>
          </a:r>
        </a:p>
      </dgm:t>
    </dgm:pt>
    <dgm:pt modelId="{53163BA3-CB02-428D-AA90-7178B0374D30}" type="parTrans" cxnId="{DA704FDA-0FA8-4BE5-B55D-2B89D915C07B}">
      <dgm:prSet/>
      <dgm:spPr/>
      <dgm:t>
        <a:bodyPr/>
        <a:lstStyle/>
        <a:p>
          <a:endParaRPr lang="ru-RU" b="1"/>
        </a:p>
      </dgm:t>
    </dgm:pt>
    <dgm:pt modelId="{143EF476-AF44-473A-87AB-1873E410BD3B}" type="sibTrans" cxnId="{DA704FDA-0FA8-4BE5-B55D-2B89D915C07B}">
      <dgm:prSet/>
      <dgm:spPr>
        <a:ln w="41275">
          <a:solidFill>
            <a:srgbClr val="53BFB0"/>
          </a:solidFill>
        </a:ln>
      </dgm:spPr>
      <dgm:t>
        <a:bodyPr/>
        <a:lstStyle/>
        <a:p>
          <a:endParaRPr lang="ru-RU" sz="1600" b="1">
            <a:solidFill>
              <a:srgbClr val="002060"/>
            </a:solidFill>
          </a:endParaRPr>
        </a:p>
      </dgm:t>
    </dgm:pt>
    <dgm:pt modelId="{2A2F08B8-FF26-4C6C-8ADF-4D61FA57FD95}">
      <dgm:prSet phldrT="[Текст]" custT="1"/>
      <dgm:spPr>
        <a:solidFill>
          <a:srgbClr val="F0CB69"/>
        </a:solidFill>
        <a:ln>
          <a:solidFill>
            <a:srgbClr val="A06F2A"/>
          </a:solidFill>
        </a:ln>
      </dgm:spPr>
      <dgm:t>
        <a:bodyPr/>
        <a:lstStyle/>
        <a:p>
          <a:r>
            <a:rPr lang="ru-RU" sz="1600" b="1" dirty="0">
              <a:solidFill>
                <a:srgbClr val="A06F2A"/>
              </a:solidFill>
              <a:latin typeface="Arial" panose="020B0604020202020204" pitchFamily="34" charset="0"/>
              <a:cs typeface="Arial" panose="020B0604020202020204" pitchFamily="34" charset="0"/>
            </a:rPr>
            <a:t>Пластическое и энергетическое истощение нервной системы</a:t>
          </a:r>
        </a:p>
      </dgm:t>
    </dgm:pt>
    <dgm:pt modelId="{D82D6B9D-C71C-4B12-A398-69F2EEEC5D7A}" type="parTrans" cxnId="{B1A4029D-6F14-4A63-8DF0-C1FB477E76FC}">
      <dgm:prSet/>
      <dgm:spPr/>
      <dgm:t>
        <a:bodyPr/>
        <a:lstStyle/>
        <a:p>
          <a:endParaRPr lang="ru-RU" b="1"/>
        </a:p>
      </dgm:t>
    </dgm:pt>
    <dgm:pt modelId="{D0CA4B3A-FAEC-423E-A2DA-86D7ADDD5E8F}" type="sibTrans" cxnId="{B1A4029D-6F14-4A63-8DF0-C1FB477E76FC}">
      <dgm:prSet/>
      <dgm:spPr>
        <a:ln w="41275">
          <a:solidFill>
            <a:srgbClr val="53BFB0"/>
          </a:solidFill>
        </a:ln>
      </dgm:spPr>
      <dgm:t>
        <a:bodyPr/>
        <a:lstStyle/>
        <a:p>
          <a:endParaRPr lang="ru-RU" sz="1600" b="1">
            <a:solidFill>
              <a:srgbClr val="002060"/>
            </a:solidFill>
          </a:endParaRPr>
        </a:p>
      </dgm:t>
    </dgm:pt>
    <dgm:pt modelId="{FE1DF649-858B-4602-AED0-DD7212C03499}">
      <dgm:prSet phldrT="[Текст]" custT="1"/>
      <dgm:spPr>
        <a:solidFill>
          <a:srgbClr val="F0CB69"/>
        </a:solidFill>
        <a:ln>
          <a:solidFill>
            <a:srgbClr val="A06F2A"/>
          </a:solidFill>
        </a:ln>
      </dgm:spPr>
      <dgm:t>
        <a:bodyPr/>
        <a:lstStyle/>
        <a:p>
          <a:r>
            <a:rPr lang="ru-RU" sz="1600" b="1" dirty="0">
              <a:solidFill>
                <a:srgbClr val="A06F2A"/>
              </a:solidFill>
              <a:latin typeface="Arial" panose="020B0604020202020204" pitchFamily="34" charset="0"/>
              <a:cs typeface="Arial" panose="020B0604020202020204" pitchFamily="34" charset="0"/>
            </a:rPr>
            <a:t>Выброс гормонов стресса</a:t>
          </a:r>
        </a:p>
      </dgm:t>
    </dgm:pt>
    <dgm:pt modelId="{89082B5D-9707-4C09-82CF-BBD9D88CDEE1}" type="parTrans" cxnId="{0EEF8964-E7F9-46E8-B636-19357E588386}">
      <dgm:prSet/>
      <dgm:spPr/>
      <dgm:t>
        <a:bodyPr/>
        <a:lstStyle/>
        <a:p>
          <a:endParaRPr lang="ru-RU" b="1"/>
        </a:p>
      </dgm:t>
    </dgm:pt>
    <dgm:pt modelId="{A99D33B7-CB43-4953-B1AC-24FBCE673665}" type="sibTrans" cxnId="{0EEF8964-E7F9-46E8-B636-19357E588386}">
      <dgm:prSet/>
      <dgm:spPr>
        <a:ln w="41275">
          <a:solidFill>
            <a:srgbClr val="53BFB0"/>
          </a:solidFill>
        </a:ln>
      </dgm:spPr>
      <dgm:t>
        <a:bodyPr/>
        <a:lstStyle/>
        <a:p>
          <a:endParaRPr lang="ru-RU" sz="1600" b="1">
            <a:solidFill>
              <a:srgbClr val="002060"/>
            </a:solidFill>
          </a:endParaRPr>
        </a:p>
      </dgm:t>
    </dgm:pt>
    <dgm:pt modelId="{06B9F32B-63B5-4F45-8F5B-163B6D27BFA4}">
      <dgm:prSet custT="1"/>
      <dgm:spPr>
        <a:solidFill>
          <a:srgbClr val="F0CB69"/>
        </a:solidFill>
        <a:ln>
          <a:solidFill>
            <a:srgbClr val="A06F2A"/>
          </a:solidFill>
        </a:ln>
      </dgm:spPr>
      <dgm:t>
        <a:bodyPr/>
        <a:lstStyle/>
        <a:p>
          <a:r>
            <a:rPr lang="ru-RU" sz="1600" b="1" dirty="0">
              <a:solidFill>
                <a:srgbClr val="A06F2A"/>
              </a:solidFill>
              <a:latin typeface="Arial" panose="020B0604020202020204" pitchFamily="34" charset="0"/>
              <a:cs typeface="Arial" panose="020B0604020202020204" pitchFamily="34" charset="0"/>
            </a:rPr>
            <a:t>Дефицит витаминов</a:t>
          </a:r>
        </a:p>
      </dgm:t>
    </dgm:pt>
    <dgm:pt modelId="{901BB759-DA45-483B-B35B-DEA85E39CE94}" type="parTrans" cxnId="{BB627C03-A20E-42B3-9C2F-7471A3EFF1A5}">
      <dgm:prSet/>
      <dgm:spPr/>
      <dgm:t>
        <a:bodyPr/>
        <a:lstStyle/>
        <a:p>
          <a:endParaRPr lang="ru-RU" b="1"/>
        </a:p>
      </dgm:t>
    </dgm:pt>
    <dgm:pt modelId="{6C3463AD-2019-4CCB-854B-F9E330465898}" type="sibTrans" cxnId="{BB627C03-A20E-42B3-9C2F-7471A3EFF1A5}">
      <dgm:prSet/>
      <dgm:spPr>
        <a:ln w="41275">
          <a:solidFill>
            <a:srgbClr val="53BFB0"/>
          </a:solidFill>
        </a:ln>
      </dgm:spPr>
      <dgm:t>
        <a:bodyPr/>
        <a:lstStyle/>
        <a:p>
          <a:endParaRPr lang="ru-RU" sz="1600" b="1">
            <a:solidFill>
              <a:srgbClr val="002060"/>
            </a:solidFill>
          </a:endParaRPr>
        </a:p>
      </dgm:t>
    </dgm:pt>
    <dgm:pt modelId="{FA2B0FD4-01EA-4C1F-8430-DCAA9388E3F0}">
      <dgm:prSet custT="1"/>
      <dgm:spPr>
        <a:solidFill>
          <a:srgbClr val="F0CB69"/>
        </a:solidFill>
        <a:ln>
          <a:solidFill>
            <a:srgbClr val="A06F2A"/>
          </a:solidFill>
        </a:ln>
      </dgm:spPr>
      <dgm:t>
        <a:bodyPr/>
        <a:lstStyle/>
        <a:p>
          <a:r>
            <a:rPr lang="ru-RU" sz="1600" b="1" dirty="0">
              <a:solidFill>
                <a:srgbClr val="A06F2A"/>
              </a:solidFill>
              <a:latin typeface="Arial" panose="020B0604020202020204" pitchFamily="34" charset="0"/>
              <a:cs typeface="Arial" panose="020B0604020202020204" pitchFamily="34" charset="0"/>
            </a:rPr>
            <a:t>Усиление боли, дистония мышц</a:t>
          </a:r>
        </a:p>
      </dgm:t>
    </dgm:pt>
    <dgm:pt modelId="{9DCBA9AA-CE60-41DA-B03F-4D363DFDDD8B}" type="parTrans" cxnId="{97E41DFF-8871-42E3-A4A4-4AE727E98D0B}">
      <dgm:prSet/>
      <dgm:spPr/>
      <dgm:t>
        <a:bodyPr/>
        <a:lstStyle/>
        <a:p>
          <a:endParaRPr lang="ru-RU" b="1"/>
        </a:p>
      </dgm:t>
    </dgm:pt>
    <dgm:pt modelId="{67ABB543-BAC5-45C2-A77F-9792EBAA623D}" type="sibTrans" cxnId="{97E41DFF-8871-42E3-A4A4-4AE727E98D0B}">
      <dgm:prSet/>
      <dgm:spPr>
        <a:ln w="41275">
          <a:solidFill>
            <a:srgbClr val="53BFB0"/>
          </a:solidFill>
        </a:ln>
      </dgm:spPr>
      <dgm:t>
        <a:bodyPr/>
        <a:lstStyle/>
        <a:p>
          <a:endParaRPr lang="ru-RU" sz="1600" b="1">
            <a:solidFill>
              <a:srgbClr val="002060"/>
            </a:solidFill>
          </a:endParaRPr>
        </a:p>
      </dgm:t>
    </dgm:pt>
    <dgm:pt modelId="{21C32943-011E-40E7-A6BF-79C4A1FF0E6D}" type="pres">
      <dgm:prSet presAssocID="{6E75C280-C6E1-49A6-9BAB-DDD81EB8A33E}" presName="cycle" presStyleCnt="0">
        <dgm:presLayoutVars>
          <dgm:dir/>
          <dgm:resizeHandles val="exact"/>
        </dgm:presLayoutVars>
      </dgm:prSet>
      <dgm:spPr/>
    </dgm:pt>
    <dgm:pt modelId="{9CF51815-4796-46D7-971E-009CDEA16A2F}" type="pres">
      <dgm:prSet presAssocID="{23AD9D10-43D5-49A8-A330-B82F7EFED2ED}" presName="node" presStyleLbl="node1" presStyleIdx="0" presStyleCnt="6" custScaleX="159096" custScaleY="100607">
        <dgm:presLayoutVars>
          <dgm:bulletEnabled val="1"/>
        </dgm:presLayoutVars>
      </dgm:prSet>
      <dgm:spPr/>
    </dgm:pt>
    <dgm:pt modelId="{B9D23559-C708-49C5-B30F-E9D3C6E2C389}" type="pres">
      <dgm:prSet presAssocID="{23AD9D10-43D5-49A8-A330-B82F7EFED2ED}" presName="spNode" presStyleCnt="0"/>
      <dgm:spPr/>
    </dgm:pt>
    <dgm:pt modelId="{090F1860-0E10-4797-9BF1-72AB7B51C949}" type="pres">
      <dgm:prSet presAssocID="{373184EB-34EE-48EE-B7E3-02063D2FDB32}" presName="sibTrans" presStyleLbl="sibTrans1D1" presStyleIdx="0" presStyleCnt="6" custScaleX="2000000" custScaleY="2000000"/>
      <dgm:spPr/>
    </dgm:pt>
    <dgm:pt modelId="{899B561A-D0E1-4BAF-8102-E0C3B78B22CC}" type="pres">
      <dgm:prSet presAssocID="{521D9902-0554-42BB-94C4-6C4E3A387BF8}" presName="node" presStyleLbl="node1" presStyleIdx="1" presStyleCnt="6" custScaleX="162446" custScaleY="200052" custRadScaleRad="106744" custRadScaleInc="46811">
        <dgm:presLayoutVars>
          <dgm:bulletEnabled val="1"/>
        </dgm:presLayoutVars>
      </dgm:prSet>
      <dgm:spPr/>
    </dgm:pt>
    <dgm:pt modelId="{28D51495-551A-4530-8539-5EAC0038D909}" type="pres">
      <dgm:prSet presAssocID="{521D9902-0554-42BB-94C4-6C4E3A387BF8}" presName="spNode" presStyleCnt="0"/>
      <dgm:spPr/>
    </dgm:pt>
    <dgm:pt modelId="{29A7A1E1-04FF-4E79-AEFC-910152F61B9B}" type="pres">
      <dgm:prSet presAssocID="{143EF476-AF44-473A-87AB-1873E410BD3B}" presName="sibTrans" presStyleLbl="sibTrans1D1" presStyleIdx="1" presStyleCnt="6" custScaleX="2000000" custScaleY="2000000"/>
      <dgm:spPr/>
    </dgm:pt>
    <dgm:pt modelId="{F8EEDB20-6624-4A31-BCEC-9E0F7A0C6668}" type="pres">
      <dgm:prSet presAssocID="{06B9F32B-63B5-4F45-8F5B-163B6D27BFA4}" presName="node" presStyleLbl="node1" presStyleIdx="2" presStyleCnt="6" custScaleX="159096" custScaleY="100184" custRadScaleRad="107785" custRadScaleInc="-39691">
        <dgm:presLayoutVars>
          <dgm:bulletEnabled val="1"/>
        </dgm:presLayoutVars>
      </dgm:prSet>
      <dgm:spPr/>
    </dgm:pt>
    <dgm:pt modelId="{8602E009-DB57-40E3-987A-F422D3590CA5}" type="pres">
      <dgm:prSet presAssocID="{06B9F32B-63B5-4F45-8F5B-163B6D27BFA4}" presName="spNode" presStyleCnt="0"/>
      <dgm:spPr/>
    </dgm:pt>
    <dgm:pt modelId="{7D217272-0F6A-4E15-A371-168B92212EE2}" type="pres">
      <dgm:prSet presAssocID="{6C3463AD-2019-4CCB-854B-F9E330465898}" presName="sibTrans" presStyleLbl="sibTrans1D1" presStyleIdx="2" presStyleCnt="6" custScaleX="2000000" custScaleY="2000000"/>
      <dgm:spPr/>
    </dgm:pt>
    <dgm:pt modelId="{E6CB8CA8-921E-4F74-A9DE-5A0778B2C6AE}" type="pres">
      <dgm:prSet presAssocID="{2A2F08B8-FF26-4C6C-8ADF-4D61FA57FD95}" presName="node" presStyleLbl="node1" presStyleIdx="3" presStyleCnt="6" custScaleX="191922" custScaleY="120460">
        <dgm:presLayoutVars>
          <dgm:bulletEnabled val="1"/>
        </dgm:presLayoutVars>
      </dgm:prSet>
      <dgm:spPr/>
    </dgm:pt>
    <dgm:pt modelId="{A3CB212D-12C3-434B-9499-839046C2DD66}" type="pres">
      <dgm:prSet presAssocID="{2A2F08B8-FF26-4C6C-8ADF-4D61FA57FD95}" presName="spNode" presStyleCnt="0"/>
      <dgm:spPr/>
    </dgm:pt>
    <dgm:pt modelId="{05B6105D-A232-404C-BC1A-054AB11A74F7}" type="pres">
      <dgm:prSet presAssocID="{D0CA4B3A-FAEC-423E-A2DA-86D7ADDD5E8F}" presName="sibTrans" presStyleLbl="sibTrans1D1" presStyleIdx="3" presStyleCnt="6" custScaleX="2000000" custScaleY="2000000"/>
      <dgm:spPr/>
    </dgm:pt>
    <dgm:pt modelId="{FB28A772-6F37-4343-BD68-43B1CE4020DA}" type="pres">
      <dgm:prSet presAssocID="{FA2B0FD4-01EA-4C1F-8430-DCAA9388E3F0}" presName="node" presStyleLbl="node1" presStyleIdx="4" presStyleCnt="6" custScaleX="159096" custScaleY="116278" custRadScaleRad="115538" custRadScaleInc="52707">
        <dgm:presLayoutVars>
          <dgm:bulletEnabled val="1"/>
        </dgm:presLayoutVars>
      </dgm:prSet>
      <dgm:spPr/>
    </dgm:pt>
    <dgm:pt modelId="{E2B86932-5F0B-4F6B-BED1-6275AA79ADE6}" type="pres">
      <dgm:prSet presAssocID="{FA2B0FD4-01EA-4C1F-8430-DCAA9388E3F0}" presName="spNode" presStyleCnt="0"/>
      <dgm:spPr/>
    </dgm:pt>
    <dgm:pt modelId="{7BF3BB29-95D8-4245-8304-410125101B31}" type="pres">
      <dgm:prSet presAssocID="{67ABB543-BAC5-45C2-A77F-9792EBAA623D}" presName="sibTrans" presStyleLbl="sibTrans1D1" presStyleIdx="4" presStyleCnt="6" custScaleX="2000000" custScaleY="2000000"/>
      <dgm:spPr/>
    </dgm:pt>
    <dgm:pt modelId="{E551A302-2DCC-4A4A-B9F8-DF184D27E9BF}" type="pres">
      <dgm:prSet presAssocID="{FE1DF649-858B-4602-AED0-DD7212C03499}" presName="node" presStyleLbl="node1" presStyleIdx="5" presStyleCnt="6" custScaleX="166178" custScaleY="107414" custRadScaleRad="109692" custRadScaleInc="-44961">
        <dgm:presLayoutVars>
          <dgm:bulletEnabled val="1"/>
        </dgm:presLayoutVars>
      </dgm:prSet>
      <dgm:spPr/>
    </dgm:pt>
    <dgm:pt modelId="{A98CCD83-920A-42BD-BF2A-309415350D36}" type="pres">
      <dgm:prSet presAssocID="{FE1DF649-858B-4602-AED0-DD7212C03499}" presName="spNode" presStyleCnt="0"/>
      <dgm:spPr/>
    </dgm:pt>
    <dgm:pt modelId="{3AFD1209-8977-4951-82A9-3EAB4EC7FD23}" type="pres">
      <dgm:prSet presAssocID="{A99D33B7-CB43-4953-B1AC-24FBCE673665}" presName="sibTrans" presStyleLbl="sibTrans1D1" presStyleIdx="5" presStyleCnt="6" custScaleX="2000000" custScaleY="2000000"/>
      <dgm:spPr/>
    </dgm:pt>
  </dgm:ptLst>
  <dgm:cxnLst>
    <dgm:cxn modelId="{BB627C03-A20E-42B3-9C2F-7471A3EFF1A5}" srcId="{6E75C280-C6E1-49A6-9BAB-DDD81EB8A33E}" destId="{06B9F32B-63B5-4F45-8F5B-163B6D27BFA4}" srcOrd="2" destOrd="0" parTransId="{901BB759-DA45-483B-B35B-DEA85E39CE94}" sibTransId="{6C3463AD-2019-4CCB-854B-F9E330465898}"/>
    <dgm:cxn modelId="{ABDD5221-5F48-4CDA-AA7A-9B9AAFC22CAD}" type="presOf" srcId="{23AD9D10-43D5-49A8-A330-B82F7EFED2ED}" destId="{9CF51815-4796-46D7-971E-009CDEA16A2F}" srcOrd="0" destOrd="0" presId="urn:microsoft.com/office/officeart/2005/8/layout/cycle6"/>
    <dgm:cxn modelId="{8637CC2D-B3BD-4417-B063-D54B6A2633B2}" type="presOf" srcId="{67ABB543-BAC5-45C2-A77F-9792EBAA623D}" destId="{7BF3BB29-95D8-4245-8304-410125101B31}" srcOrd="0" destOrd="0" presId="urn:microsoft.com/office/officeart/2005/8/layout/cycle6"/>
    <dgm:cxn modelId="{DCA56330-3824-4424-985B-AF0053A142C2}" type="presOf" srcId="{6C3463AD-2019-4CCB-854B-F9E330465898}" destId="{7D217272-0F6A-4E15-A371-168B92212EE2}" srcOrd="0" destOrd="0" presId="urn:microsoft.com/office/officeart/2005/8/layout/cycle6"/>
    <dgm:cxn modelId="{1D189C3D-3E52-430F-8E66-4EBC077635DF}" type="presOf" srcId="{2A2F08B8-FF26-4C6C-8ADF-4D61FA57FD95}" destId="{E6CB8CA8-921E-4F74-A9DE-5A0778B2C6AE}" srcOrd="0" destOrd="0" presId="urn:microsoft.com/office/officeart/2005/8/layout/cycle6"/>
    <dgm:cxn modelId="{480A443F-ABE1-427B-B1F3-1223A5099159}" type="presOf" srcId="{D0CA4B3A-FAEC-423E-A2DA-86D7ADDD5E8F}" destId="{05B6105D-A232-404C-BC1A-054AB11A74F7}" srcOrd="0" destOrd="0" presId="urn:microsoft.com/office/officeart/2005/8/layout/cycle6"/>
    <dgm:cxn modelId="{2A8C4061-0C99-4DB8-AD88-2137E1387589}" type="presOf" srcId="{6E75C280-C6E1-49A6-9BAB-DDD81EB8A33E}" destId="{21C32943-011E-40E7-A6BF-79C4A1FF0E6D}" srcOrd="0" destOrd="0" presId="urn:microsoft.com/office/officeart/2005/8/layout/cycle6"/>
    <dgm:cxn modelId="{62D63164-9DAD-42F8-999C-DF3ACA96EC25}" srcId="{6E75C280-C6E1-49A6-9BAB-DDD81EB8A33E}" destId="{23AD9D10-43D5-49A8-A330-B82F7EFED2ED}" srcOrd="0" destOrd="0" parTransId="{574A7C1D-BBB4-4231-BAAE-5C39339781A1}" sibTransId="{373184EB-34EE-48EE-B7E3-02063D2FDB32}"/>
    <dgm:cxn modelId="{0EEF8964-E7F9-46E8-B636-19357E588386}" srcId="{6E75C280-C6E1-49A6-9BAB-DDD81EB8A33E}" destId="{FE1DF649-858B-4602-AED0-DD7212C03499}" srcOrd="5" destOrd="0" parTransId="{89082B5D-9707-4C09-82CF-BBD9D88CDEE1}" sibTransId="{A99D33B7-CB43-4953-B1AC-24FBCE673665}"/>
    <dgm:cxn modelId="{B6E31F57-F12B-4F37-9799-21E5795D9310}" type="presOf" srcId="{A99D33B7-CB43-4953-B1AC-24FBCE673665}" destId="{3AFD1209-8977-4951-82A9-3EAB4EC7FD23}" srcOrd="0" destOrd="0" presId="urn:microsoft.com/office/officeart/2005/8/layout/cycle6"/>
    <dgm:cxn modelId="{6079D657-38CB-4C3C-BFF2-75CDA9D7E851}" type="presOf" srcId="{FE1DF649-858B-4602-AED0-DD7212C03499}" destId="{E551A302-2DCC-4A4A-B9F8-DF184D27E9BF}" srcOrd="0" destOrd="0" presId="urn:microsoft.com/office/officeart/2005/8/layout/cycle6"/>
    <dgm:cxn modelId="{E098377A-F189-4A94-86C6-FE9424B42E35}" type="presOf" srcId="{06B9F32B-63B5-4F45-8F5B-163B6D27BFA4}" destId="{F8EEDB20-6624-4A31-BCEC-9E0F7A0C6668}" srcOrd="0" destOrd="0" presId="urn:microsoft.com/office/officeart/2005/8/layout/cycle6"/>
    <dgm:cxn modelId="{B1A4029D-6F14-4A63-8DF0-C1FB477E76FC}" srcId="{6E75C280-C6E1-49A6-9BAB-DDD81EB8A33E}" destId="{2A2F08B8-FF26-4C6C-8ADF-4D61FA57FD95}" srcOrd="3" destOrd="0" parTransId="{D82D6B9D-C71C-4B12-A398-69F2EEEC5D7A}" sibTransId="{D0CA4B3A-FAEC-423E-A2DA-86D7ADDD5E8F}"/>
    <dgm:cxn modelId="{2FE3B5C8-7810-4101-9518-20B78D5239D0}" type="presOf" srcId="{521D9902-0554-42BB-94C4-6C4E3A387BF8}" destId="{899B561A-D0E1-4BAF-8102-E0C3B78B22CC}" srcOrd="0" destOrd="0" presId="urn:microsoft.com/office/officeart/2005/8/layout/cycle6"/>
    <dgm:cxn modelId="{F06371D3-5820-415E-A481-EDB31B086C99}" type="presOf" srcId="{143EF476-AF44-473A-87AB-1873E410BD3B}" destId="{29A7A1E1-04FF-4E79-AEFC-910152F61B9B}" srcOrd="0" destOrd="0" presId="urn:microsoft.com/office/officeart/2005/8/layout/cycle6"/>
    <dgm:cxn modelId="{DA704FDA-0FA8-4BE5-B55D-2B89D915C07B}" srcId="{6E75C280-C6E1-49A6-9BAB-DDD81EB8A33E}" destId="{521D9902-0554-42BB-94C4-6C4E3A387BF8}" srcOrd="1" destOrd="0" parTransId="{53163BA3-CB02-428D-AA90-7178B0374D30}" sibTransId="{143EF476-AF44-473A-87AB-1873E410BD3B}"/>
    <dgm:cxn modelId="{7C4EF5E5-31FB-4E73-A165-89C2B77E1FE9}" type="presOf" srcId="{373184EB-34EE-48EE-B7E3-02063D2FDB32}" destId="{090F1860-0E10-4797-9BF1-72AB7B51C949}" srcOrd="0" destOrd="0" presId="urn:microsoft.com/office/officeart/2005/8/layout/cycle6"/>
    <dgm:cxn modelId="{1090BFE8-7582-45D5-A4D3-373E6365D73A}" type="presOf" srcId="{FA2B0FD4-01EA-4C1F-8430-DCAA9388E3F0}" destId="{FB28A772-6F37-4343-BD68-43B1CE4020DA}" srcOrd="0" destOrd="0" presId="urn:microsoft.com/office/officeart/2005/8/layout/cycle6"/>
    <dgm:cxn modelId="{97E41DFF-8871-42E3-A4A4-4AE727E98D0B}" srcId="{6E75C280-C6E1-49A6-9BAB-DDD81EB8A33E}" destId="{FA2B0FD4-01EA-4C1F-8430-DCAA9388E3F0}" srcOrd="4" destOrd="0" parTransId="{9DCBA9AA-CE60-41DA-B03F-4D363DFDDD8B}" sibTransId="{67ABB543-BAC5-45C2-A77F-9792EBAA623D}"/>
    <dgm:cxn modelId="{EF809E5E-37F4-4ABF-B4C4-525033AD435F}" type="presParOf" srcId="{21C32943-011E-40E7-A6BF-79C4A1FF0E6D}" destId="{9CF51815-4796-46D7-971E-009CDEA16A2F}" srcOrd="0" destOrd="0" presId="urn:microsoft.com/office/officeart/2005/8/layout/cycle6"/>
    <dgm:cxn modelId="{184D5255-113F-4BA7-BEB6-0233512894C0}" type="presParOf" srcId="{21C32943-011E-40E7-A6BF-79C4A1FF0E6D}" destId="{B9D23559-C708-49C5-B30F-E9D3C6E2C389}" srcOrd="1" destOrd="0" presId="urn:microsoft.com/office/officeart/2005/8/layout/cycle6"/>
    <dgm:cxn modelId="{D0B76794-52FF-459B-8CC6-045FFCC929FE}" type="presParOf" srcId="{21C32943-011E-40E7-A6BF-79C4A1FF0E6D}" destId="{090F1860-0E10-4797-9BF1-72AB7B51C949}" srcOrd="2" destOrd="0" presId="urn:microsoft.com/office/officeart/2005/8/layout/cycle6"/>
    <dgm:cxn modelId="{BAE5B9D5-4D85-4131-988C-513FC388FAA4}" type="presParOf" srcId="{21C32943-011E-40E7-A6BF-79C4A1FF0E6D}" destId="{899B561A-D0E1-4BAF-8102-E0C3B78B22CC}" srcOrd="3" destOrd="0" presId="urn:microsoft.com/office/officeart/2005/8/layout/cycle6"/>
    <dgm:cxn modelId="{5FC1A20A-4598-4325-9CA9-FF285D02A482}" type="presParOf" srcId="{21C32943-011E-40E7-A6BF-79C4A1FF0E6D}" destId="{28D51495-551A-4530-8539-5EAC0038D909}" srcOrd="4" destOrd="0" presId="urn:microsoft.com/office/officeart/2005/8/layout/cycle6"/>
    <dgm:cxn modelId="{F351CEB9-000D-47E7-840F-B8EBE5A57A7D}" type="presParOf" srcId="{21C32943-011E-40E7-A6BF-79C4A1FF0E6D}" destId="{29A7A1E1-04FF-4E79-AEFC-910152F61B9B}" srcOrd="5" destOrd="0" presId="urn:microsoft.com/office/officeart/2005/8/layout/cycle6"/>
    <dgm:cxn modelId="{439CD061-FA36-41B8-B11A-E6203C6023AD}" type="presParOf" srcId="{21C32943-011E-40E7-A6BF-79C4A1FF0E6D}" destId="{F8EEDB20-6624-4A31-BCEC-9E0F7A0C6668}" srcOrd="6" destOrd="0" presId="urn:microsoft.com/office/officeart/2005/8/layout/cycle6"/>
    <dgm:cxn modelId="{3B47CBE4-7B60-450D-8CC8-76447F0228AC}" type="presParOf" srcId="{21C32943-011E-40E7-A6BF-79C4A1FF0E6D}" destId="{8602E009-DB57-40E3-987A-F422D3590CA5}" srcOrd="7" destOrd="0" presId="urn:microsoft.com/office/officeart/2005/8/layout/cycle6"/>
    <dgm:cxn modelId="{A5FD6799-A77C-4349-B2F7-F6D4B6CD1D01}" type="presParOf" srcId="{21C32943-011E-40E7-A6BF-79C4A1FF0E6D}" destId="{7D217272-0F6A-4E15-A371-168B92212EE2}" srcOrd="8" destOrd="0" presId="urn:microsoft.com/office/officeart/2005/8/layout/cycle6"/>
    <dgm:cxn modelId="{09919FFE-51CC-40D5-8985-A164E44A1ED4}" type="presParOf" srcId="{21C32943-011E-40E7-A6BF-79C4A1FF0E6D}" destId="{E6CB8CA8-921E-4F74-A9DE-5A0778B2C6AE}" srcOrd="9" destOrd="0" presId="urn:microsoft.com/office/officeart/2005/8/layout/cycle6"/>
    <dgm:cxn modelId="{E81A0CBE-C215-4AF6-9C7A-0D8842BF69B5}" type="presParOf" srcId="{21C32943-011E-40E7-A6BF-79C4A1FF0E6D}" destId="{A3CB212D-12C3-434B-9499-839046C2DD66}" srcOrd="10" destOrd="0" presId="urn:microsoft.com/office/officeart/2005/8/layout/cycle6"/>
    <dgm:cxn modelId="{D62C7148-A056-4D39-A02F-54689BE2375E}" type="presParOf" srcId="{21C32943-011E-40E7-A6BF-79C4A1FF0E6D}" destId="{05B6105D-A232-404C-BC1A-054AB11A74F7}" srcOrd="11" destOrd="0" presId="urn:microsoft.com/office/officeart/2005/8/layout/cycle6"/>
    <dgm:cxn modelId="{C7D08BE5-EFD6-44A4-8713-8D20D37B5468}" type="presParOf" srcId="{21C32943-011E-40E7-A6BF-79C4A1FF0E6D}" destId="{FB28A772-6F37-4343-BD68-43B1CE4020DA}" srcOrd="12" destOrd="0" presId="urn:microsoft.com/office/officeart/2005/8/layout/cycle6"/>
    <dgm:cxn modelId="{FA54AC4A-A998-4149-B44B-B64D32836A47}" type="presParOf" srcId="{21C32943-011E-40E7-A6BF-79C4A1FF0E6D}" destId="{E2B86932-5F0B-4F6B-BED1-6275AA79ADE6}" srcOrd="13" destOrd="0" presId="urn:microsoft.com/office/officeart/2005/8/layout/cycle6"/>
    <dgm:cxn modelId="{3013F3C4-5A11-43E4-8C5F-96303E99617E}" type="presParOf" srcId="{21C32943-011E-40E7-A6BF-79C4A1FF0E6D}" destId="{7BF3BB29-95D8-4245-8304-410125101B31}" srcOrd="14" destOrd="0" presId="urn:microsoft.com/office/officeart/2005/8/layout/cycle6"/>
    <dgm:cxn modelId="{1E7E8671-B0DB-498B-98EE-0EA1A511F850}" type="presParOf" srcId="{21C32943-011E-40E7-A6BF-79C4A1FF0E6D}" destId="{E551A302-2DCC-4A4A-B9F8-DF184D27E9BF}" srcOrd="15" destOrd="0" presId="urn:microsoft.com/office/officeart/2005/8/layout/cycle6"/>
    <dgm:cxn modelId="{8D601032-D11D-4BAC-BBB9-9BE3ABDBD71E}" type="presParOf" srcId="{21C32943-011E-40E7-A6BF-79C4A1FF0E6D}" destId="{A98CCD83-920A-42BD-BF2A-309415350D36}" srcOrd="16" destOrd="0" presId="urn:microsoft.com/office/officeart/2005/8/layout/cycle6"/>
    <dgm:cxn modelId="{5253B2EA-BC4E-46E9-85D7-B9CAF88CFFC9}" type="presParOf" srcId="{21C32943-011E-40E7-A6BF-79C4A1FF0E6D}" destId="{3AFD1209-8977-4951-82A9-3EAB4EC7FD23}"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5A41EA9-E0FF-4A44-A8DF-BF92AF0BE4CE}" type="doc">
      <dgm:prSet loTypeId="urn:microsoft.com/office/officeart/2005/8/layout/radial6" loCatId="cycle" qsTypeId="urn:microsoft.com/office/officeart/2005/8/quickstyle/simple3" qsCatId="simple" csTypeId="urn:microsoft.com/office/officeart/2005/8/colors/accent1_2" csCatId="accent1" phldr="1"/>
      <dgm:spPr/>
      <dgm:t>
        <a:bodyPr/>
        <a:lstStyle/>
        <a:p>
          <a:endParaRPr lang="ru-RU"/>
        </a:p>
      </dgm:t>
    </dgm:pt>
    <dgm:pt modelId="{F3CF4878-1934-40FB-888E-A0767A7315AB}">
      <dgm:prSet phldrT="[Текст]" custT="1"/>
      <dgm:spPr>
        <a:solidFill>
          <a:srgbClr val="53BFB0"/>
        </a:solidFill>
      </dgm:spPr>
      <dgm:t>
        <a:bodyPr/>
        <a:lstStyle/>
        <a:p>
          <a:r>
            <a:rPr lang="ru-RU" sz="1450" b="1" dirty="0" err="1">
              <a:latin typeface="+mn-lt"/>
              <a:cs typeface="Arial" panose="020B0604020202020204" pitchFamily="34" charset="0"/>
            </a:rPr>
            <a:t>Инфайлмейджинг</a:t>
          </a:r>
          <a:endParaRPr lang="ru-RU" sz="1450" b="1" dirty="0">
            <a:latin typeface="+mn-lt"/>
            <a:cs typeface="Arial" panose="020B0604020202020204" pitchFamily="34" charset="0"/>
          </a:endParaRPr>
        </a:p>
      </dgm:t>
    </dgm:pt>
    <dgm:pt modelId="{BF1923C8-CF10-4B57-AC97-DA4FD8643A69}" type="parTrans" cxnId="{C47CFBBE-33EF-4D6B-B28A-549E7E673337}">
      <dgm:prSet/>
      <dgm:spPr/>
      <dgm:t>
        <a:bodyPr/>
        <a:lstStyle/>
        <a:p>
          <a:endParaRPr lang="ru-RU"/>
        </a:p>
      </dgm:t>
    </dgm:pt>
    <dgm:pt modelId="{5FEB842D-AA84-4CA5-BF74-FAB077CDFC38}" type="sibTrans" cxnId="{C47CFBBE-33EF-4D6B-B28A-549E7E673337}">
      <dgm:prSet/>
      <dgm:spPr/>
      <dgm:t>
        <a:bodyPr/>
        <a:lstStyle/>
        <a:p>
          <a:endParaRPr lang="ru-RU"/>
        </a:p>
      </dgm:t>
    </dgm:pt>
    <dgm:pt modelId="{2BFFD000-C6D4-4AEC-81BC-4E94128A1E68}">
      <dgm:prSet phldrT="[Текст]" custT="1"/>
      <dgm:spPr>
        <a:solidFill>
          <a:srgbClr val="53BFB0"/>
        </a:solidFill>
      </dgm:spPr>
      <dgm:t>
        <a:bodyPr/>
        <a:lstStyle/>
        <a:p>
          <a:r>
            <a:rPr lang="ru-RU" sz="1200" b="1" dirty="0" err="1">
              <a:latin typeface="Arial" panose="020B0604020202020204" pitchFamily="34" charset="0"/>
              <a:cs typeface="Arial" panose="020B0604020202020204" pitchFamily="34" charset="0"/>
            </a:rPr>
            <a:t>Провоспалительные</a:t>
          </a:r>
          <a:r>
            <a:rPr lang="ru-RU" sz="1200" b="1" dirty="0">
              <a:latin typeface="Arial" panose="020B0604020202020204" pitchFamily="34" charset="0"/>
              <a:cs typeface="Arial" panose="020B0604020202020204" pitchFamily="34" charset="0"/>
            </a:rPr>
            <a:t> цитокины</a:t>
          </a:r>
        </a:p>
      </dgm:t>
    </dgm:pt>
    <dgm:pt modelId="{5712B8CD-AD95-4382-9FAB-963C60F278A0}" type="parTrans" cxnId="{CFCF81D2-E359-4E35-9A18-AA05F170F486}">
      <dgm:prSet/>
      <dgm:spPr/>
      <dgm:t>
        <a:bodyPr/>
        <a:lstStyle/>
        <a:p>
          <a:endParaRPr lang="ru-RU"/>
        </a:p>
      </dgm:t>
    </dgm:pt>
    <dgm:pt modelId="{5A1A0A14-0665-4BB7-A7A3-0C5B832A6D15}" type="sibTrans" cxnId="{CFCF81D2-E359-4E35-9A18-AA05F170F486}">
      <dgm:prSet/>
      <dgm:spPr/>
      <dgm:t>
        <a:bodyPr/>
        <a:lstStyle/>
        <a:p>
          <a:endParaRPr lang="ru-RU"/>
        </a:p>
      </dgm:t>
    </dgm:pt>
    <dgm:pt modelId="{DB1DB9D3-2E5A-457E-905E-C135A056111C}">
      <dgm:prSet phldrT="[Текст]" custT="1"/>
      <dgm:spPr>
        <a:solidFill>
          <a:srgbClr val="53BFB0"/>
        </a:solidFill>
      </dgm:spPr>
      <dgm:t>
        <a:bodyPr/>
        <a:lstStyle/>
        <a:p>
          <a:r>
            <a:rPr lang="ru-RU" sz="1200" b="1" dirty="0" err="1">
              <a:latin typeface="Arial" panose="020B0604020202020204" pitchFamily="34" charset="0"/>
              <a:cs typeface="Arial" panose="020B0604020202020204" pitchFamily="34" charset="0"/>
            </a:rPr>
            <a:t>Оксидативный</a:t>
          </a:r>
          <a:r>
            <a:rPr lang="ru-RU" sz="1200" b="1" dirty="0">
              <a:latin typeface="Arial" panose="020B0604020202020204" pitchFamily="34" charset="0"/>
              <a:cs typeface="Arial" panose="020B0604020202020204" pitchFamily="34" charset="0"/>
            </a:rPr>
            <a:t> стресс </a:t>
          </a:r>
        </a:p>
      </dgm:t>
    </dgm:pt>
    <dgm:pt modelId="{CF2E3FB2-8315-4D1A-945B-D6425E479476}" type="parTrans" cxnId="{23117CBB-6A08-41E5-B233-CB1854039D04}">
      <dgm:prSet/>
      <dgm:spPr/>
      <dgm:t>
        <a:bodyPr/>
        <a:lstStyle/>
        <a:p>
          <a:endParaRPr lang="ru-RU"/>
        </a:p>
      </dgm:t>
    </dgm:pt>
    <dgm:pt modelId="{F603567C-F505-4665-9A4C-EE39E01934F6}" type="sibTrans" cxnId="{23117CBB-6A08-41E5-B233-CB1854039D04}">
      <dgm:prSet/>
      <dgm:spPr/>
      <dgm:t>
        <a:bodyPr/>
        <a:lstStyle/>
        <a:p>
          <a:endParaRPr lang="ru-RU"/>
        </a:p>
      </dgm:t>
    </dgm:pt>
    <dgm:pt modelId="{26D17DA1-9B8A-40FF-AC65-4258FCA105D6}">
      <dgm:prSet phldrT="[Текст]" custT="1"/>
      <dgm:spPr>
        <a:solidFill>
          <a:srgbClr val="53BFB0"/>
        </a:solidFill>
      </dgm:spPr>
      <dgm:t>
        <a:bodyPr/>
        <a:lstStyle/>
        <a:p>
          <a:r>
            <a:rPr lang="ru-RU" sz="1450" b="1" dirty="0" err="1">
              <a:latin typeface="Arial" panose="020B0604020202020204" pitchFamily="34" charset="0"/>
              <a:cs typeface="Arial" panose="020B0604020202020204" pitchFamily="34" charset="0"/>
            </a:rPr>
            <a:t>Аутофагия</a:t>
          </a:r>
          <a:endParaRPr lang="ru-RU" sz="1450" b="1" dirty="0">
            <a:latin typeface="Arial" panose="020B0604020202020204" pitchFamily="34" charset="0"/>
            <a:cs typeface="Arial" panose="020B0604020202020204" pitchFamily="34" charset="0"/>
          </a:endParaRPr>
        </a:p>
      </dgm:t>
    </dgm:pt>
    <dgm:pt modelId="{476762D5-4661-4611-A703-8EEF968D8522}" type="parTrans" cxnId="{507AF1D1-3704-4262-A682-E149A7532727}">
      <dgm:prSet/>
      <dgm:spPr/>
      <dgm:t>
        <a:bodyPr/>
        <a:lstStyle/>
        <a:p>
          <a:endParaRPr lang="ru-RU"/>
        </a:p>
      </dgm:t>
    </dgm:pt>
    <dgm:pt modelId="{BCD617E1-B844-4EF2-B715-420B6847CEE1}" type="sibTrans" cxnId="{507AF1D1-3704-4262-A682-E149A7532727}">
      <dgm:prSet/>
      <dgm:spPr/>
      <dgm:t>
        <a:bodyPr/>
        <a:lstStyle/>
        <a:p>
          <a:endParaRPr lang="ru-RU"/>
        </a:p>
      </dgm:t>
    </dgm:pt>
    <dgm:pt modelId="{B300E1D7-F682-47BF-9D17-43D1D4AF792B}">
      <dgm:prSet phldrT="[Текст]" custT="1"/>
      <dgm:spPr>
        <a:solidFill>
          <a:srgbClr val="53BFB0"/>
        </a:solidFill>
      </dgm:spPr>
      <dgm:t>
        <a:bodyPr/>
        <a:lstStyle/>
        <a:p>
          <a:r>
            <a:rPr lang="ru-RU" sz="1200" b="1" dirty="0">
              <a:latin typeface="Arial" panose="020B0604020202020204" pitchFamily="34" charset="0"/>
              <a:cs typeface="Arial" panose="020B0604020202020204" pitchFamily="34" charset="0"/>
            </a:rPr>
            <a:t>Повреждение ДНК</a:t>
          </a:r>
        </a:p>
      </dgm:t>
    </dgm:pt>
    <dgm:pt modelId="{21F17ADF-1BBB-40CE-BF09-EAC14CB40F4A}" type="parTrans" cxnId="{85C73017-DFB8-41AA-BC4E-5F14D1079661}">
      <dgm:prSet/>
      <dgm:spPr/>
      <dgm:t>
        <a:bodyPr/>
        <a:lstStyle/>
        <a:p>
          <a:endParaRPr lang="ru-RU"/>
        </a:p>
      </dgm:t>
    </dgm:pt>
    <dgm:pt modelId="{2778ED18-76CF-434D-81B4-FB5C727C6D24}" type="sibTrans" cxnId="{85C73017-DFB8-41AA-BC4E-5F14D1079661}">
      <dgm:prSet/>
      <dgm:spPr/>
      <dgm:t>
        <a:bodyPr/>
        <a:lstStyle/>
        <a:p>
          <a:endParaRPr lang="ru-RU"/>
        </a:p>
      </dgm:t>
    </dgm:pt>
    <dgm:pt modelId="{710F90C7-E2F5-4C54-B2EE-DD45CF71CAEC}">
      <dgm:prSet custT="1"/>
      <dgm:spPr>
        <a:solidFill>
          <a:srgbClr val="53BFB0"/>
        </a:solidFill>
      </dgm:spPr>
      <dgm:t>
        <a:bodyPr/>
        <a:lstStyle/>
        <a:p>
          <a:r>
            <a:rPr lang="ru-RU" sz="1400" b="1" dirty="0">
              <a:latin typeface="Arial" panose="020B0604020202020204" pitchFamily="34" charset="0"/>
              <a:cs typeface="Arial" panose="020B0604020202020204" pitchFamily="34" charset="0"/>
            </a:rPr>
            <a:t>Иммунная </a:t>
          </a:r>
          <a:r>
            <a:rPr lang="ru-RU" sz="1400" b="1" dirty="0" err="1">
              <a:latin typeface="Arial" panose="020B0604020202020204" pitchFamily="34" charset="0"/>
              <a:cs typeface="Arial" panose="020B0604020202020204" pitchFamily="34" charset="0"/>
            </a:rPr>
            <a:t>дезадаптация</a:t>
          </a:r>
          <a:r>
            <a:rPr lang="ru-RU" sz="1400" b="1" dirty="0">
              <a:latin typeface="Arial" panose="020B0604020202020204" pitchFamily="34" charset="0"/>
              <a:cs typeface="Arial" panose="020B0604020202020204" pitchFamily="34" charset="0"/>
            </a:rPr>
            <a:t> </a:t>
          </a:r>
        </a:p>
      </dgm:t>
    </dgm:pt>
    <dgm:pt modelId="{D30331E0-9ED3-497B-93A1-8E5071C39965}" type="parTrans" cxnId="{EF496B98-5927-4DDF-9760-251A15A19317}">
      <dgm:prSet/>
      <dgm:spPr/>
      <dgm:t>
        <a:bodyPr/>
        <a:lstStyle/>
        <a:p>
          <a:endParaRPr lang="ru-RU"/>
        </a:p>
      </dgm:t>
    </dgm:pt>
    <dgm:pt modelId="{9138612A-13B3-4C38-BA6C-654E1833212B}" type="sibTrans" cxnId="{EF496B98-5927-4DDF-9760-251A15A19317}">
      <dgm:prSet/>
      <dgm:spPr/>
      <dgm:t>
        <a:bodyPr/>
        <a:lstStyle/>
        <a:p>
          <a:endParaRPr lang="ru-RU"/>
        </a:p>
      </dgm:t>
    </dgm:pt>
    <dgm:pt modelId="{14A87D7B-1B89-4BB7-B414-C79F8B28ACD8}" type="pres">
      <dgm:prSet presAssocID="{25A41EA9-E0FF-4A44-A8DF-BF92AF0BE4CE}" presName="Name0" presStyleCnt="0">
        <dgm:presLayoutVars>
          <dgm:chMax val="1"/>
          <dgm:dir/>
          <dgm:animLvl val="ctr"/>
          <dgm:resizeHandles val="exact"/>
        </dgm:presLayoutVars>
      </dgm:prSet>
      <dgm:spPr/>
    </dgm:pt>
    <dgm:pt modelId="{599E3B20-62D2-49AE-94A4-EBB1826C4F50}" type="pres">
      <dgm:prSet presAssocID="{F3CF4878-1934-40FB-888E-A0767A7315AB}" presName="centerShape" presStyleLbl="node0" presStyleIdx="0" presStyleCnt="1" custScaleX="129662" custScaleY="48323" custLinFactNeighborX="455" custLinFactNeighborY="8098"/>
      <dgm:spPr/>
    </dgm:pt>
    <dgm:pt modelId="{B7FE2F40-A558-4544-A628-86A8BA1D36E8}" type="pres">
      <dgm:prSet presAssocID="{2BFFD000-C6D4-4AEC-81BC-4E94128A1E68}" presName="node" presStyleLbl="node1" presStyleIdx="0" presStyleCnt="5" custScaleX="212351">
        <dgm:presLayoutVars>
          <dgm:bulletEnabled val="1"/>
        </dgm:presLayoutVars>
      </dgm:prSet>
      <dgm:spPr/>
    </dgm:pt>
    <dgm:pt modelId="{979630A0-786B-4FAE-A8EB-3F71FB7601EB}" type="pres">
      <dgm:prSet presAssocID="{2BFFD000-C6D4-4AEC-81BC-4E94128A1E68}" presName="dummy" presStyleCnt="0"/>
      <dgm:spPr/>
    </dgm:pt>
    <dgm:pt modelId="{EB7A74B0-D2D6-4AAA-BB79-3D5BDB02111B}" type="pres">
      <dgm:prSet presAssocID="{5A1A0A14-0665-4BB7-A7A3-0C5B832A6D15}" presName="sibTrans" presStyleLbl="sibTrans2D1" presStyleIdx="0" presStyleCnt="5"/>
      <dgm:spPr/>
    </dgm:pt>
    <dgm:pt modelId="{E8936ED2-7B71-4E62-A6CE-6C81BF412AB0}" type="pres">
      <dgm:prSet presAssocID="{DB1DB9D3-2E5A-457E-905E-C135A056111C}" presName="node" presStyleLbl="node1" presStyleIdx="1" presStyleCnt="5" custScaleX="153253" custScaleY="118344">
        <dgm:presLayoutVars>
          <dgm:bulletEnabled val="1"/>
        </dgm:presLayoutVars>
      </dgm:prSet>
      <dgm:spPr/>
    </dgm:pt>
    <dgm:pt modelId="{3D1032BC-5432-4EE5-B0E3-1946FB43A75E}" type="pres">
      <dgm:prSet presAssocID="{DB1DB9D3-2E5A-457E-905E-C135A056111C}" presName="dummy" presStyleCnt="0"/>
      <dgm:spPr/>
    </dgm:pt>
    <dgm:pt modelId="{87246D3D-7E53-4337-A15A-20BD9B7CDE72}" type="pres">
      <dgm:prSet presAssocID="{F603567C-F505-4665-9A4C-EE39E01934F6}" presName="sibTrans" presStyleLbl="sibTrans2D1" presStyleIdx="1" presStyleCnt="5"/>
      <dgm:spPr/>
    </dgm:pt>
    <dgm:pt modelId="{8FA2222E-C3ED-4F3E-8CC7-1E7DBDECA977}" type="pres">
      <dgm:prSet presAssocID="{26D17DA1-9B8A-40FF-AC65-4258FCA105D6}" presName="node" presStyleLbl="node1" presStyleIdx="2" presStyleCnt="5" custScaleX="172820" custScaleY="112482">
        <dgm:presLayoutVars>
          <dgm:bulletEnabled val="1"/>
        </dgm:presLayoutVars>
      </dgm:prSet>
      <dgm:spPr/>
    </dgm:pt>
    <dgm:pt modelId="{2F5776C0-47D6-47B3-94C1-6AD3AE183D9E}" type="pres">
      <dgm:prSet presAssocID="{26D17DA1-9B8A-40FF-AC65-4258FCA105D6}" presName="dummy" presStyleCnt="0"/>
      <dgm:spPr/>
    </dgm:pt>
    <dgm:pt modelId="{6A7E950A-C460-437E-BB0D-AA0C951B9A92}" type="pres">
      <dgm:prSet presAssocID="{BCD617E1-B844-4EF2-B715-420B6847CEE1}" presName="sibTrans" presStyleLbl="sibTrans2D1" presStyleIdx="2" presStyleCnt="5"/>
      <dgm:spPr/>
    </dgm:pt>
    <dgm:pt modelId="{E2E18C36-A65E-4B3D-B4F0-285436ED54CE}" type="pres">
      <dgm:prSet presAssocID="{710F90C7-E2F5-4C54-B2EE-DD45CF71CAEC}" presName="node" presStyleLbl="node1" presStyleIdx="3" presStyleCnt="5" custScaleX="162008" custScaleY="109773">
        <dgm:presLayoutVars>
          <dgm:bulletEnabled val="1"/>
        </dgm:presLayoutVars>
      </dgm:prSet>
      <dgm:spPr/>
    </dgm:pt>
    <dgm:pt modelId="{B644FB29-E40D-4F4B-9E53-5D5207520097}" type="pres">
      <dgm:prSet presAssocID="{710F90C7-E2F5-4C54-B2EE-DD45CF71CAEC}" presName="dummy" presStyleCnt="0"/>
      <dgm:spPr/>
    </dgm:pt>
    <dgm:pt modelId="{7EDD8DE3-51DC-40B5-AAE0-E4719571DC46}" type="pres">
      <dgm:prSet presAssocID="{9138612A-13B3-4C38-BA6C-654E1833212B}" presName="sibTrans" presStyleLbl="sibTrans2D1" presStyleIdx="3" presStyleCnt="5"/>
      <dgm:spPr/>
    </dgm:pt>
    <dgm:pt modelId="{E7574713-D856-4538-802E-759BAD5F6866}" type="pres">
      <dgm:prSet presAssocID="{B300E1D7-F682-47BF-9D17-43D1D4AF792B}" presName="node" presStyleLbl="node1" presStyleIdx="4" presStyleCnt="5" custScaleX="146919">
        <dgm:presLayoutVars>
          <dgm:bulletEnabled val="1"/>
        </dgm:presLayoutVars>
      </dgm:prSet>
      <dgm:spPr/>
    </dgm:pt>
    <dgm:pt modelId="{7BCB5606-E456-4E50-8878-AD08730688B8}" type="pres">
      <dgm:prSet presAssocID="{B300E1D7-F682-47BF-9D17-43D1D4AF792B}" presName="dummy" presStyleCnt="0"/>
      <dgm:spPr/>
    </dgm:pt>
    <dgm:pt modelId="{7CDE3412-018C-4730-98B3-BB359B1185BF}" type="pres">
      <dgm:prSet presAssocID="{2778ED18-76CF-434D-81B4-FB5C727C6D24}" presName="sibTrans" presStyleLbl="sibTrans2D1" presStyleIdx="4" presStyleCnt="5"/>
      <dgm:spPr/>
    </dgm:pt>
  </dgm:ptLst>
  <dgm:cxnLst>
    <dgm:cxn modelId="{FF5C4410-DFB0-4F8D-B5D6-69CDC80B0764}" type="presOf" srcId="{F603567C-F505-4665-9A4C-EE39E01934F6}" destId="{87246D3D-7E53-4337-A15A-20BD9B7CDE72}" srcOrd="0" destOrd="0" presId="urn:microsoft.com/office/officeart/2005/8/layout/radial6"/>
    <dgm:cxn modelId="{602FC514-9DE5-4B0C-A41D-5B71D740379D}" type="presOf" srcId="{B300E1D7-F682-47BF-9D17-43D1D4AF792B}" destId="{E7574713-D856-4538-802E-759BAD5F6866}" srcOrd="0" destOrd="0" presId="urn:microsoft.com/office/officeart/2005/8/layout/radial6"/>
    <dgm:cxn modelId="{85C73017-DFB8-41AA-BC4E-5F14D1079661}" srcId="{F3CF4878-1934-40FB-888E-A0767A7315AB}" destId="{B300E1D7-F682-47BF-9D17-43D1D4AF792B}" srcOrd="4" destOrd="0" parTransId="{21F17ADF-1BBB-40CE-BF09-EAC14CB40F4A}" sibTransId="{2778ED18-76CF-434D-81B4-FB5C727C6D24}"/>
    <dgm:cxn modelId="{E671A41B-D33A-49DD-8630-BCA694B10E45}" type="presOf" srcId="{9138612A-13B3-4C38-BA6C-654E1833212B}" destId="{7EDD8DE3-51DC-40B5-AAE0-E4719571DC46}" srcOrd="0" destOrd="0" presId="urn:microsoft.com/office/officeart/2005/8/layout/radial6"/>
    <dgm:cxn modelId="{D41AE644-6B9A-412D-AE74-F3710508DCBD}" type="presOf" srcId="{2BFFD000-C6D4-4AEC-81BC-4E94128A1E68}" destId="{B7FE2F40-A558-4544-A628-86A8BA1D36E8}" srcOrd="0" destOrd="0" presId="urn:microsoft.com/office/officeart/2005/8/layout/radial6"/>
    <dgm:cxn modelId="{7BAB2B6E-C809-45D1-A619-8CA8AC6BA2BC}" type="presOf" srcId="{710F90C7-E2F5-4C54-B2EE-DD45CF71CAEC}" destId="{E2E18C36-A65E-4B3D-B4F0-285436ED54CE}" srcOrd="0" destOrd="0" presId="urn:microsoft.com/office/officeart/2005/8/layout/radial6"/>
    <dgm:cxn modelId="{EF496B98-5927-4DDF-9760-251A15A19317}" srcId="{F3CF4878-1934-40FB-888E-A0767A7315AB}" destId="{710F90C7-E2F5-4C54-B2EE-DD45CF71CAEC}" srcOrd="3" destOrd="0" parTransId="{D30331E0-9ED3-497B-93A1-8E5071C39965}" sibTransId="{9138612A-13B3-4C38-BA6C-654E1833212B}"/>
    <dgm:cxn modelId="{D7C781BA-978F-4B55-9881-267C70355876}" type="presOf" srcId="{2778ED18-76CF-434D-81B4-FB5C727C6D24}" destId="{7CDE3412-018C-4730-98B3-BB359B1185BF}" srcOrd="0" destOrd="0" presId="urn:microsoft.com/office/officeart/2005/8/layout/radial6"/>
    <dgm:cxn modelId="{23117CBB-6A08-41E5-B233-CB1854039D04}" srcId="{F3CF4878-1934-40FB-888E-A0767A7315AB}" destId="{DB1DB9D3-2E5A-457E-905E-C135A056111C}" srcOrd="1" destOrd="0" parTransId="{CF2E3FB2-8315-4D1A-945B-D6425E479476}" sibTransId="{F603567C-F505-4665-9A4C-EE39E01934F6}"/>
    <dgm:cxn modelId="{C47CFBBE-33EF-4D6B-B28A-549E7E673337}" srcId="{25A41EA9-E0FF-4A44-A8DF-BF92AF0BE4CE}" destId="{F3CF4878-1934-40FB-888E-A0767A7315AB}" srcOrd="0" destOrd="0" parTransId="{BF1923C8-CF10-4B57-AC97-DA4FD8643A69}" sibTransId="{5FEB842D-AA84-4CA5-BF74-FAB077CDFC38}"/>
    <dgm:cxn modelId="{423B1DC1-0EDD-43DF-B4A0-FA6FA3CFC5CA}" type="presOf" srcId="{DB1DB9D3-2E5A-457E-905E-C135A056111C}" destId="{E8936ED2-7B71-4E62-A6CE-6C81BF412AB0}" srcOrd="0" destOrd="0" presId="urn:microsoft.com/office/officeart/2005/8/layout/radial6"/>
    <dgm:cxn modelId="{E77F2DC6-ACD2-4D26-949E-9BD0201C895D}" type="presOf" srcId="{26D17DA1-9B8A-40FF-AC65-4258FCA105D6}" destId="{8FA2222E-C3ED-4F3E-8CC7-1E7DBDECA977}" srcOrd="0" destOrd="0" presId="urn:microsoft.com/office/officeart/2005/8/layout/radial6"/>
    <dgm:cxn modelId="{507AF1D1-3704-4262-A682-E149A7532727}" srcId="{F3CF4878-1934-40FB-888E-A0767A7315AB}" destId="{26D17DA1-9B8A-40FF-AC65-4258FCA105D6}" srcOrd="2" destOrd="0" parTransId="{476762D5-4661-4611-A703-8EEF968D8522}" sibTransId="{BCD617E1-B844-4EF2-B715-420B6847CEE1}"/>
    <dgm:cxn modelId="{CFCF81D2-E359-4E35-9A18-AA05F170F486}" srcId="{F3CF4878-1934-40FB-888E-A0767A7315AB}" destId="{2BFFD000-C6D4-4AEC-81BC-4E94128A1E68}" srcOrd="0" destOrd="0" parTransId="{5712B8CD-AD95-4382-9FAB-963C60F278A0}" sibTransId="{5A1A0A14-0665-4BB7-A7A3-0C5B832A6D15}"/>
    <dgm:cxn modelId="{592596DB-4EA9-4458-AED5-650D9497371B}" type="presOf" srcId="{BCD617E1-B844-4EF2-B715-420B6847CEE1}" destId="{6A7E950A-C460-437E-BB0D-AA0C951B9A92}" srcOrd="0" destOrd="0" presId="urn:microsoft.com/office/officeart/2005/8/layout/radial6"/>
    <dgm:cxn modelId="{CE7995E4-C019-4DD0-8B94-33DDF903B328}" type="presOf" srcId="{25A41EA9-E0FF-4A44-A8DF-BF92AF0BE4CE}" destId="{14A87D7B-1B89-4BB7-B414-C79F8B28ACD8}" srcOrd="0" destOrd="0" presId="urn:microsoft.com/office/officeart/2005/8/layout/radial6"/>
    <dgm:cxn modelId="{521289F1-3572-4FE6-9B88-6EE841F1DF40}" type="presOf" srcId="{F3CF4878-1934-40FB-888E-A0767A7315AB}" destId="{599E3B20-62D2-49AE-94A4-EBB1826C4F50}" srcOrd="0" destOrd="0" presId="urn:microsoft.com/office/officeart/2005/8/layout/radial6"/>
    <dgm:cxn modelId="{E36EBFF9-4732-4114-BA24-FFFFC667276C}" type="presOf" srcId="{5A1A0A14-0665-4BB7-A7A3-0C5B832A6D15}" destId="{EB7A74B0-D2D6-4AAA-BB79-3D5BDB02111B}" srcOrd="0" destOrd="0" presId="urn:microsoft.com/office/officeart/2005/8/layout/radial6"/>
    <dgm:cxn modelId="{64F46CBC-1C4A-4CDC-92D9-13494800E412}" type="presParOf" srcId="{14A87D7B-1B89-4BB7-B414-C79F8B28ACD8}" destId="{599E3B20-62D2-49AE-94A4-EBB1826C4F50}" srcOrd="0" destOrd="0" presId="urn:microsoft.com/office/officeart/2005/8/layout/radial6"/>
    <dgm:cxn modelId="{4B9ED3BA-9384-4147-B6CB-05FBA0CA2056}" type="presParOf" srcId="{14A87D7B-1B89-4BB7-B414-C79F8B28ACD8}" destId="{B7FE2F40-A558-4544-A628-86A8BA1D36E8}" srcOrd="1" destOrd="0" presId="urn:microsoft.com/office/officeart/2005/8/layout/radial6"/>
    <dgm:cxn modelId="{4120B09A-3942-489F-A1D4-7E9852C8C076}" type="presParOf" srcId="{14A87D7B-1B89-4BB7-B414-C79F8B28ACD8}" destId="{979630A0-786B-4FAE-A8EB-3F71FB7601EB}" srcOrd="2" destOrd="0" presId="urn:microsoft.com/office/officeart/2005/8/layout/radial6"/>
    <dgm:cxn modelId="{4C2CF63D-01D1-4CDE-80CC-B712E8ABF63D}" type="presParOf" srcId="{14A87D7B-1B89-4BB7-B414-C79F8B28ACD8}" destId="{EB7A74B0-D2D6-4AAA-BB79-3D5BDB02111B}" srcOrd="3" destOrd="0" presId="urn:microsoft.com/office/officeart/2005/8/layout/radial6"/>
    <dgm:cxn modelId="{6393B55F-CC1E-472F-81FD-37E16B4C4491}" type="presParOf" srcId="{14A87D7B-1B89-4BB7-B414-C79F8B28ACD8}" destId="{E8936ED2-7B71-4E62-A6CE-6C81BF412AB0}" srcOrd="4" destOrd="0" presId="urn:microsoft.com/office/officeart/2005/8/layout/radial6"/>
    <dgm:cxn modelId="{E951DBA1-AC02-471E-83F7-B7AB3C2BF667}" type="presParOf" srcId="{14A87D7B-1B89-4BB7-B414-C79F8B28ACD8}" destId="{3D1032BC-5432-4EE5-B0E3-1946FB43A75E}" srcOrd="5" destOrd="0" presId="urn:microsoft.com/office/officeart/2005/8/layout/radial6"/>
    <dgm:cxn modelId="{DD1EB65D-DFD6-443F-B968-2EBEF870472A}" type="presParOf" srcId="{14A87D7B-1B89-4BB7-B414-C79F8B28ACD8}" destId="{87246D3D-7E53-4337-A15A-20BD9B7CDE72}" srcOrd="6" destOrd="0" presId="urn:microsoft.com/office/officeart/2005/8/layout/radial6"/>
    <dgm:cxn modelId="{DF1FD348-5360-4A5F-A70E-20C05A42B654}" type="presParOf" srcId="{14A87D7B-1B89-4BB7-B414-C79F8B28ACD8}" destId="{8FA2222E-C3ED-4F3E-8CC7-1E7DBDECA977}" srcOrd="7" destOrd="0" presId="urn:microsoft.com/office/officeart/2005/8/layout/radial6"/>
    <dgm:cxn modelId="{4BCBCD15-2FB5-4BC4-9C88-1EF027688D71}" type="presParOf" srcId="{14A87D7B-1B89-4BB7-B414-C79F8B28ACD8}" destId="{2F5776C0-47D6-47B3-94C1-6AD3AE183D9E}" srcOrd="8" destOrd="0" presId="urn:microsoft.com/office/officeart/2005/8/layout/radial6"/>
    <dgm:cxn modelId="{D0A37FB9-9F52-4BCB-9951-0511E78CD429}" type="presParOf" srcId="{14A87D7B-1B89-4BB7-B414-C79F8B28ACD8}" destId="{6A7E950A-C460-437E-BB0D-AA0C951B9A92}" srcOrd="9" destOrd="0" presId="urn:microsoft.com/office/officeart/2005/8/layout/radial6"/>
    <dgm:cxn modelId="{C192259E-B017-4F3D-A1C8-F1885E945ECD}" type="presParOf" srcId="{14A87D7B-1B89-4BB7-B414-C79F8B28ACD8}" destId="{E2E18C36-A65E-4B3D-B4F0-285436ED54CE}" srcOrd="10" destOrd="0" presId="urn:microsoft.com/office/officeart/2005/8/layout/radial6"/>
    <dgm:cxn modelId="{D76D6665-06DA-48B4-B12B-FE763E6799E2}" type="presParOf" srcId="{14A87D7B-1B89-4BB7-B414-C79F8B28ACD8}" destId="{B644FB29-E40D-4F4B-9E53-5D5207520097}" srcOrd="11" destOrd="0" presId="urn:microsoft.com/office/officeart/2005/8/layout/radial6"/>
    <dgm:cxn modelId="{0153F36E-2B4A-4CEF-8B4C-7C6761BBCA1F}" type="presParOf" srcId="{14A87D7B-1B89-4BB7-B414-C79F8B28ACD8}" destId="{7EDD8DE3-51DC-40B5-AAE0-E4719571DC46}" srcOrd="12" destOrd="0" presId="urn:microsoft.com/office/officeart/2005/8/layout/radial6"/>
    <dgm:cxn modelId="{389DF89E-2EBC-4599-836B-21757E8DFEBF}" type="presParOf" srcId="{14A87D7B-1B89-4BB7-B414-C79F8B28ACD8}" destId="{E7574713-D856-4538-802E-759BAD5F6866}" srcOrd="13" destOrd="0" presId="urn:microsoft.com/office/officeart/2005/8/layout/radial6"/>
    <dgm:cxn modelId="{8590ABB6-8CA9-4EF4-A5BC-954312B7DDD3}" type="presParOf" srcId="{14A87D7B-1B89-4BB7-B414-C79F8B28ACD8}" destId="{7BCB5606-E456-4E50-8878-AD08730688B8}" srcOrd="14" destOrd="0" presId="urn:microsoft.com/office/officeart/2005/8/layout/radial6"/>
    <dgm:cxn modelId="{B7816047-5F79-47BB-BAB7-D719A7B881D7}" type="presParOf" srcId="{14A87D7B-1B89-4BB7-B414-C79F8B28ACD8}" destId="{7CDE3412-018C-4730-98B3-BB359B1185B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983A-8980-4D7D-8BA6-8BBEC630CEFA}">
      <dsp:nvSpPr>
        <dsp:cNvPr id="0" name=""/>
        <dsp:cNvSpPr/>
      </dsp:nvSpPr>
      <dsp:spPr>
        <a:xfrm>
          <a:off x="589787" y="1501215"/>
          <a:ext cx="6624736" cy="4582355"/>
        </a:xfrm>
        <a:prstGeom prst="ellipse">
          <a:avLst/>
        </a:prstGeom>
        <a:solidFill>
          <a:srgbClr val="FF0000"/>
        </a:solidFill>
        <a:ln>
          <a:noFill/>
        </a:ln>
        <a:effectLst>
          <a:outerShdw blurRad="57150" dist="38100" dir="5400000" algn="ctr" rotWithShape="0">
            <a:schemeClr val="accent1">
              <a:shade val="80000"/>
              <a:alpha val="50000"/>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88C2612F-87D4-4848-A388-A6D74CD4A309}">
      <dsp:nvSpPr>
        <dsp:cNvPr id="0" name=""/>
        <dsp:cNvSpPr/>
      </dsp:nvSpPr>
      <dsp:spPr>
        <a:xfrm>
          <a:off x="3203850" y="72009"/>
          <a:ext cx="2651760" cy="15348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203850" y="72009"/>
        <a:ext cx="2651760" cy="1534885"/>
      </dsp:txXfrm>
    </dsp:sp>
    <dsp:sp modelId="{1C5D5CDF-D56E-4C0D-84FA-835AD9743FE5}">
      <dsp:nvSpPr>
        <dsp:cNvPr id="0" name=""/>
        <dsp:cNvSpPr/>
      </dsp:nvSpPr>
      <dsp:spPr>
        <a:xfrm>
          <a:off x="3923930" y="2088227"/>
          <a:ext cx="3301372" cy="3305578"/>
        </a:xfrm>
        <a:prstGeom prst="ellipse">
          <a:avLst/>
        </a:prstGeom>
        <a:solidFill>
          <a:srgbClr val="FFC000"/>
        </a:solidFill>
        <a:ln>
          <a:noFill/>
        </a:ln>
        <a:effectLst>
          <a:outerShdw blurRad="57150" dist="38100" dir="5400000" algn="ctr" rotWithShape="0">
            <a:schemeClr val="accent1">
              <a:shade val="80000"/>
              <a:alpha val="50000"/>
              <a:hueOff val="33"/>
              <a:satOff val="-282"/>
              <a:lumOff val="1050"/>
              <a:alphaOff val="750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410154A4-ACE8-4468-A94E-C0DB9A1A4143}">
      <dsp:nvSpPr>
        <dsp:cNvPr id="0" name=""/>
        <dsp:cNvSpPr/>
      </dsp:nvSpPr>
      <dsp:spPr>
        <a:xfrm>
          <a:off x="6766560" y="2057704"/>
          <a:ext cx="2377440" cy="16655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6766560" y="2057704"/>
        <a:ext cx="2377440" cy="1665514"/>
      </dsp:txXfrm>
    </dsp:sp>
    <dsp:sp modelId="{2DD0F311-36D3-4B70-94A5-41670A0BE735}">
      <dsp:nvSpPr>
        <dsp:cNvPr id="0" name=""/>
        <dsp:cNvSpPr/>
      </dsp:nvSpPr>
      <dsp:spPr>
        <a:xfrm>
          <a:off x="3933040" y="3592903"/>
          <a:ext cx="2286000" cy="2286000"/>
        </a:xfrm>
        <a:prstGeom prst="ellipse">
          <a:avLst/>
        </a:prstGeom>
        <a:solidFill>
          <a:srgbClr val="00B0F0"/>
        </a:solidFill>
        <a:ln>
          <a:noFill/>
        </a:ln>
        <a:effectLst>
          <a:outerShdw blurRad="57150" dist="38100" dir="5400000" algn="ctr" rotWithShape="0">
            <a:schemeClr val="accent1">
              <a:shade val="80000"/>
              <a:alpha val="50000"/>
              <a:hueOff val="65"/>
              <a:satOff val="-564"/>
              <a:lumOff val="2100"/>
              <a:alphaOff val="1500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53795FAE-75B5-4ACE-93E2-DB5C601E86AD}">
      <dsp:nvSpPr>
        <dsp:cNvPr id="0" name=""/>
        <dsp:cNvSpPr/>
      </dsp:nvSpPr>
      <dsp:spPr>
        <a:xfrm>
          <a:off x="6400799" y="4898876"/>
          <a:ext cx="2377440" cy="16655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6400799" y="4898876"/>
        <a:ext cx="2377440" cy="1665514"/>
      </dsp:txXfrm>
    </dsp:sp>
    <dsp:sp modelId="{91BE8251-C5C2-42C9-968A-C5609EA2C060}">
      <dsp:nvSpPr>
        <dsp:cNvPr id="0" name=""/>
        <dsp:cNvSpPr/>
      </dsp:nvSpPr>
      <dsp:spPr>
        <a:xfrm>
          <a:off x="2195508" y="3672410"/>
          <a:ext cx="1854426" cy="2286000"/>
        </a:xfrm>
        <a:prstGeom prst="ellipse">
          <a:avLst/>
        </a:prstGeom>
        <a:gradFill rotWithShape="0">
          <a:gsLst>
            <a:gs pos="0">
              <a:schemeClr val="accent1">
                <a:shade val="80000"/>
                <a:alpha val="50000"/>
                <a:hueOff val="98"/>
                <a:satOff val="-846"/>
                <a:lumOff val="3149"/>
                <a:alphaOff val="22500"/>
                <a:tint val="98000"/>
                <a:shade val="25000"/>
                <a:satMod val="250000"/>
              </a:schemeClr>
            </a:gs>
            <a:gs pos="68000">
              <a:schemeClr val="accent1">
                <a:shade val="80000"/>
                <a:alpha val="50000"/>
                <a:hueOff val="98"/>
                <a:satOff val="-846"/>
                <a:lumOff val="3149"/>
                <a:alphaOff val="22500"/>
                <a:tint val="86000"/>
                <a:satMod val="115000"/>
              </a:schemeClr>
            </a:gs>
            <a:gs pos="100000">
              <a:schemeClr val="accent1">
                <a:shade val="80000"/>
                <a:alpha val="50000"/>
                <a:hueOff val="98"/>
                <a:satOff val="-846"/>
                <a:lumOff val="3149"/>
                <a:alphaOff val="22500"/>
                <a:tint val="50000"/>
                <a:satMod val="150000"/>
              </a:schemeClr>
            </a:gs>
          </a:gsLst>
          <a:path path="circle">
            <a:fillToRect l="50000" t="130000" r="50000" b="-30000"/>
          </a:path>
        </a:gradFill>
        <a:ln>
          <a:noFill/>
        </a:ln>
        <a:effectLst>
          <a:outerShdw blurRad="57150" dist="38100" dir="5400000" algn="ctr" rotWithShape="0">
            <a:schemeClr val="accent1">
              <a:shade val="80000"/>
              <a:alpha val="50000"/>
              <a:hueOff val="98"/>
              <a:satOff val="-846"/>
              <a:lumOff val="3149"/>
              <a:alphaOff val="2250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AA7EACB8-651E-4F0E-8515-10522A923ABF}">
      <dsp:nvSpPr>
        <dsp:cNvPr id="0" name=""/>
        <dsp:cNvSpPr/>
      </dsp:nvSpPr>
      <dsp:spPr>
        <a:xfrm>
          <a:off x="365759" y="4898876"/>
          <a:ext cx="2377440" cy="16655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65759" y="4898876"/>
        <a:ext cx="2377440" cy="1665514"/>
      </dsp:txXfrm>
    </dsp:sp>
    <dsp:sp modelId="{D7E57BD2-977E-4F0A-AD33-187E492DFC71}">
      <dsp:nvSpPr>
        <dsp:cNvPr id="0" name=""/>
        <dsp:cNvSpPr/>
      </dsp:nvSpPr>
      <dsp:spPr>
        <a:xfrm>
          <a:off x="2411764" y="3024333"/>
          <a:ext cx="2581282" cy="1289349"/>
        </a:xfrm>
        <a:prstGeom prst="ellipse">
          <a:avLst/>
        </a:prstGeom>
        <a:solidFill>
          <a:schemeClr val="accent2">
            <a:lumMod val="50000"/>
          </a:schemeClr>
        </a:solidFill>
        <a:ln>
          <a:noFill/>
        </a:ln>
        <a:effectLst>
          <a:outerShdw blurRad="57150" dist="38100" dir="5400000" algn="ctr" rotWithShape="0">
            <a:schemeClr val="accent1">
              <a:shade val="80000"/>
              <a:alpha val="50000"/>
              <a:hueOff val="130"/>
              <a:satOff val="-1128"/>
              <a:lumOff val="4199"/>
              <a:alphaOff val="3000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37E67B2D-1BB6-461F-92FB-1981FBD2A6FB}">
      <dsp:nvSpPr>
        <dsp:cNvPr id="0" name=""/>
        <dsp:cNvSpPr/>
      </dsp:nvSpPr>
      <dsp:spPr>
        <a:xfrm>
          <a:off x="0" y="2057704"/>
          <a:ext cx="2377440" cy="16655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0" y="2057704"/>
        <a:ext cx="2377440" cy="1665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51815-4796-46D7-971E-009CDEA16A2F}">
      <dsp:nvSpPr>
        <dsp:cNvPr id="0" name=""/>
        <dsp:cNvSpPr/>
      </dsp:nvSpPr>
      <dsp:spPr>
        <a:xfrm>
          <a:off x="2922035" y="-38824"/>
          <a:ext cx="1839111" cy="755945"/>
        </a:xfrm>
        <a:prstGeom prst="roundRect">
          <a:avLst/>
        </a:prstGeom>
        <a:solidFill>
          <a:srgbClr val="F0CB69"/>
        </a:solidFill>
        <a:ln w="25400" cap="flat" cmpd="sng" algn="ctr">
          <a:solidFill>
            <a:srgbClr val="A06F2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A06F2A"/>
              </a:solidFill>
              <a:latin typeface="Arial" panose="020B0604020202020204" pitchFamily="34" charset="0"/>
              <a:cs typeface="Arial" panose="020B0604020202020204" pitchFamily="34" charset="0"/>
            </a:rPr>
            <a:t>Усиление метаболизма в нервной ткани</a:t>
          </a:r>
        </a:p>
      </dsp:txBody>
      <dsp:txXfrm>
        <a:off x="2958937" y="-1922"/>
        <a:ext cx="1765307" cy="682141"/>
      </dsp:txXfrm>
    </dsp:sp>
    <dsp:sp modelId="{090F1860-0E10-4797-9BF1-72AB7B51C949}">
      <dsp:nvSpPr>
        <dsp:cNvPr id="0" name=""/>
        <dsp:cNvSpPr/>
      </dsp:nvSpPr>
      <dsp:spPr>
        <a:xfrm>
          <a:off x="2664564" y="566420"/>
          <a:ext cx="3542885" cy="3542885"/>
        </a:xfrm>
        <a:custGeom>
          <a:avLst/>
          <a:gdLst/>
          <a:ahLst/>
          <a:cxnLst/>
          <a:rect l="0" t="0" r="0" b="0"/>
          <a:pathLst>
            <a:path>
              <a:moveTo>
                <a:pt x="2099972" y="30730"/>
              </a:moveTo>
              <a:arcTo wR="1771442" hR="1771442" stAng="16841274" swAng="657102"/>
            </a:path>
          </a:pathLst>
        </a:custGeom>
        <a:noFill/>
        <a:ln w="41275" cap="flat" cmpd="sng" algn="ctr">
          <a:solidFill>
            <a:srgbClr val="53BFB0"/>
          </a:solidFill>
          <a:prstDash val="solid"/>
        </a:ln>
        <a:effectLst/>
      </dsp:spPr>
      <dsp:style>
        <a:lnRef idx="1">
          <a:scrgbClr r="0" g="0" b="0"/>
        </a:lnRef>
        <a:fillRef idx="0">
          <a:scrgbClr r="0" g="0" b="0"/>
        </a:fillRef>
        <a:effectRef idx="0">
          <a:scrgbClr r="0" g="0" b="0"/>
        </a:effectRef>
        <a:fontRef idx="minor"/>
      </dsp:style>
    </dsp:sp>
    <dsp:sp modelId="{899B561A-D0E1-4BAF-8102-E0C3B78B22CC}">
      <dsp:nvSpPr>
        <dsp:cNvPr id="0" name=""/>
        <dsp:cNvSpPr/>
      </dsp:nvSpPr>
      <dsp:spPr>
        <a:xfrm>
          <a:off x="4672236" y="692543"/>
          <a:ext cx="1877836" cy="1503159"/>
        </a:xfrm>
        <a:prstGeom prst="roundRect">
          <a:avLst/>
        </a:prstGeom>
        <a:solidFill>
          <a:srgbClr val="F0CB69"/>
        </a:solidFill>
        <a:ln w="25400" cap="flat" cmpd="sng" algn="ctr">
          <a:solidFill>
            <a:srgbClr val="A06F2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A06F2A"/>
              </a:solidFill>
              <a:latin typeface="Arial" panose="020B0604020202020204" pitchFamily="34" charset="0"/>
              <a:cs typeface="Arial" panose="020B0604020202020204" pitchFamily="34" charset="0"/>
            </a:rPr>
            <a:t>Повышение потребности в витаминах, повышение расхода витаминов</a:t>
          </a:r>
        </a:p>
      </dsp:txBody>
      <dsp:txXfrm>
        <a:off x="4745614" y="765921"/>
        <a:ext cx="1731080" cy="1356403"/>
      </dsp:txXfrm>
    </dsp:sp>
    <dsp:sp modelId="{29A7A1E1-04FF-4E79-AEFC-910152F61B9B}">
      <dsp:nvSpPr>
        <dsp:cNvPr id="0" name=""/>
        <dsp:cNvSpPr/>
      </dsp:nvSpPr>
      <dsp:spPr>
        <a:xfrm>
          <a:off x="2188606" y="480971"/>
          <a:ext cx="3542885" cy="3542885"/>
        </a:xfrm>
        <a:custGeom>
          <a:avLst/>
          <a:gdLst/>
          <a:ahLst/>
          <a:cxnLst/>
          <a:rect l="0" t="0" r="0" b="0"/>
          <a:pathLst>
            <a:path>
              <a:moveTo>
                <a:pt x="3542057" y="1717288"/>
              </a:moveTo>
              <a:arcTo wR="1771442" hR="1771442" stAng="21494889" swAng="487068"/>
            </a:path>
          </a:pathLst>
        </a:custGeom>
        <a:noFill/>
        <a:ln w="41275" cap="flat" cmpd="sng" algn="ctr">
          <a:solidFill>
            <a:srgbClr val="53BFB0"/>
          </a:solidFill>
          <a:prstDash val="solid"/>
        </a:ln>
        <a:effectLst/>
      </dsp:spPr>
      <dsp:style>
        <a:lnRef idx="1">
          <a:scrgbClr r="0" g="0" b="0"/>
        </a:lnRef>
        <a:fillRef idx="0">
          <a:scrgbClr r="0" g="0" b="0"/>
        </a:fillRef>
        <a:effectRef idx="0">
          <a:scrgbClr r="0" g="0" b="0"/>
        </a:effectRef>
        <a:fontRef idx="minor"/>
      </dsp:style>
    </dsp:sp>
    <dsp:sp modelId="{F8EEDB20-6624-4A31-BCEC-9E0F7A0C6668}">
      <dsp:nvSpPr>
        <dsp:cNvPr id="0" name=""/>
        <dsp:cNvSpPr/>
      </dsp:nvSpPr>
      <dsp:spPr>
        <a:xfrm>
          <a:off x="4691581" y="2451371"/>
          <a:ext cx="1839111" cy="752766"/>
        </a:xfrm>
        <a:prstGeom prst="roundRect">
          <a:avLst/>
        </a:prstGeom>
        <a:solidFill>
          <a:srgbClr val="F0CB69"/>
        </a:solidFill>
        <a:ln w="25400" cap="flat" cmpd="sng" algn="ctr">
          <a:solidFill>
            <a:srgbClr val="A06F2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A06F2A"/>
              </a:solidFill>
              <a:latin typeface="Arial" panose="020B0604020202020204" pitchFamily="34" charset="0"/>
              <a:cs typeface="Arial" panose="020B0604020202020204" pitchFamily="34" charset="0"/>
            </a:rPr>
            <a:t>Дефицит витаминов</a:t>
          </a:r>
        </a:p>
      </dsp:txBody>
      <dsp:txXfrm>
        <a:off x="4728328" y="2488118"/>
        <a:ext cx="1765617" cy="679272"/>
      </dsp:txXfrm>
    </dsp:sp>
    <dsp:sp modelId="{7D217272-0F6A-4E15-A371-168B92212EE2}">
      <dsp:nvSpPr>
        <dsp:cNvPr id="0" name=""/>
        <dsp:cNvSpPr/>
      </dsp:nvSpPr>
      <dsp:spPr>
        <a:xfrm>
          <a:off x="2473279" y="95660"/>
          <a:ext cx="3542885" cy="3542885"/>
        </a:xfrm>
        <a:custGeom>
          <a:avLst/>
          <a:gdLst/>
          <a:ahLst/>
          <a:cxnLst/>
          <a:rect l="0" t="0" r="0" b="0"/>
          <a:pathLst>
            <a:path>
              <a:moveTo>
                <a:pt x="2929412" y="3112007"/>
              </a:moveTo>
              <a:arcTo wR="1771442" hR="1771442" stAng="2950788" swAng="1029187"/>
            </a:path>
          </a:pathLst>
        </a:custGeom>
        <a:noFill/>
        <a:ln w="41275" cap="flat" cmpd="sng" algn="ctr">
          <a:solidFill>
            <a:srgbClr val="53BFB0"/>
          </a:solidFill>
          <a:prstDash val="solid"/>
        </a:ln>
        <a:effectLst/>
      </dsp:spPr>
      <dsp:style>
        <a:lnRef idx="1">
          <a:scrgbClr r="0" g="0" b="0"/>
        </a:lnRef>
        <a:fillRef idx="0">
          <a:scrgbClr r="0" g="0" b="0"/>
        </a:fillRef>
        <a:effectRef idx="0">
          <a:scrgbClr r="0" g="0" b="0"/>
        </a:effectRef>
        <a:fontRef idx="minor"/>
      </dsp:style>
    </dsp:sp>
    <dsp:sp modelId="{E6CB8CA8-921E-4F74-A9DE-5A0778B2C6AE}">
      <dsp:nvSpPr>
        <dsp:cNvPr id="0" name=""/>
        <dsp:cNvSpPr/>
      </dsp:nvSpPr>
      <dsp:spPr>
        <a:xfrm>
          <a:off x="2732305" y="3429474"/>
          <a:ext cx="2218571" cy="905117"/>
        </a:xfrm>
        <a:prstGeom prst="roundRect">
          <a:avLst/>
        </a:prstGeom>
        <a:solidFill>
          <a:srgbClr val="F0CB69"/>
        </a:solidFill>
        <a:ln w="25400" cap="flat" cmpd="sng" algn="ctr">
          <a:solidFill>
            <a:srgbClr val="A06F2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A06F2A"/>
              </a:solidFill>
              <a:latin typeface="Arial" panose="020B0604020202020204" pitchFamily="34" charset="0"/>
              <a:cs typeface="Arial" panose="020B0604020202020204" pitchFamily="34" charset="0"/>
            </a:rPr>
            <a:t>Пластическое и энергетическое истощение нервной системы</a:t>
          </a:r>
        </a:p>
      </dsp:txBody>
      <dsp:txXfrm>
        <a:off x="2776489" y="3473658"/>
        <a:ext cx="2130203" cy="816749"/>
      </dsp:txXfrm>
    </dsp:sp>
    <dsp:sp modelId="{05B6105D-A232-404C-BC1A-054AB11A74F7}">
      <dsp:nvSpPr>
        <dsp:cNvPr id="0" name=""/>
        <dsp:cNvSpPr/>
      </dsp:nvSpPr>
      <dsp:spPr>
        <a:xfrm>
          <a:off x="1351596" y="-7543"/>
          <a:ext cx="3542885" cy="3542885"/>
        </a:xfrm>
        <a:custGeom>
          <a:avLst/>
          <a:gdLst/>
          <a:ahLst/>
          <a:cxnLst/>
          <a:rect l="0" t="0" r="0" b="0"/>
          <a:pathLst>
            <a:path>
              <a:moveTo>
                <a:pt x="1374282" y="3497789"/>
              </a:moveTo>
              <a:arcTo wR="1771442" hR="1771442" stAng="6177355" swAng="1261099"/>
            </a:path>
          </a:pathLst>
        </a:custGeom>
        <a:noFill/>
        <a:ln w="41275" cap="flat" cmpd="sng" algn="ctr">
          <a:solidFill>
            <a:srgbClr val="53BFB0"/>
          </a:solidFill>
          <a:prstDash val="solid"/>
        </a:ln>
        <a:effectLst/>
      </dsp:spPr>
      <dsp:style>
        <a:lnRef idx="1">
          <a:scrgbClr r="0" g="0" b="0"/>
        </a:lnRef>
        <a:fillRef idx="0">
          <a:scrgbClr r="0" g="0" b="0"/>
        </a:fillRef>
        <a:effectRef idx="0">
          <a:scrgbClr r="0" g="0" b="0"/>
        </a:effectRef>
        <a:fontRef idx="minor"/>
      </dsp:style>
    </dsp:sp>
    <dsp:sp modelId="{FB28A772-6F37-4343-BD68-43B1CE4020DA}">
      <dsp:nvSpPr>
        <dsp:cNvPr id="0" name=""/>
        <dsp:cNvSpPr/>
      </dsp:nvSpPr>
      <dsp:spPr>
        <a:xfrm>
          <a:off x="992248" y="2355548"/>
          <a:ext cx="1839111" cy="873694"/>
        </a:xfrm>
        <a:prstGeom prst="roundRect">
          <a:avLst/>
        </a:prstGeom>
        <a:solidFill>
          <a:srgbClr val="F0CB69"/>
        </a:solidFill>
        <a:ln w="25400" cap="flat" cmpd="sng" algn="ctr">
          <a:solidFill>
            <a:srgbClr val="A06F2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A06F2A"/>
              </a:solidFill>
              <a:latin typeface="Arial" panose="020B0604020202020204" pitchFamily="34" charset="0"/>
              <a:cs typeface="Arial" panose="020B0604020202020204" pitchFamily="34" charset="0"/>
            </a:rPr>
            <a:t>Усиление боли, дистония мышц</a:t>
          </a:r>
        </a:p>
      </dsp:txBody>
      <dsp:txXfrm>
        <a:off x="1034898" y="2398198"/>
        <a:ext cx="1753811" cy="788394"/>
      </dsp:txXfrm>
    </dsp:sp>
    <dsp:sp modelId="{7BF3BB29-95D8-4245-8304-410125101B31}">
      <dsp:nvSpPr>
        <dsp:cNvPr id="0" name=""/>
        <dsp:cNvSpPr/>
      </dsp:nvSpPr>
      <dsp:spPr>
        <a:xfrm>
          <a:off x="1807581" y="668927"/>
          <a:ext cx="3542885" cy="3542885"/>
        </a:xfrm>
        <a:custGeom>
          <a:avLst/>
          <a:gdLst/>
          <a:ahLst/>
          <a:cxnLst/>
          <a:rect l="0" t="0" r="0" b="0"/>
          <a:pathLst>
            <a:path>
              <a:moveTo>
                <a:pt x="2303" y="1681133"/>
              </a:moveTo>
              <a:arcTo wR="1771442" hR="1771442" stAng="10975333" swAng="1049112"/>
            </a:path>
          </a:pathLst>
        </a:custGeom>
        <a:noFill/>
        <a:ln w="41275" cap="flat" cmpd="sng" algn="ctr">
          <a:solidFill>
            <a:srgbClr val="53BFB0"/>
          </a:solidFill>
          <a:prstDash val="solid"/>
        </a:ln>
        <a:effectLst/>
      </dsp:spPr>
      <dsp:style>
        <a:lnRef idx="1">
          <a:scrgbClr r="0" g="0" b="0"/>
        </a:lnRef>
        <a:fillRef idx="0">
          <a:scrgbClr r="0" g="0" b="0"/>
        </a:fillRef>
        <a:effectRef idx="0">
          <a:scrgbClr r="0" g="0" b="0"/>
        </a:effectRef>
        <a:fontRef idx="minor"/>
      </dsp:style>
    </dsp:sp>
    <dsp:sp modelId="{E551A302-2DCC-4A4A-B9F8-DF184D27E9BF}">
      <dsp:nvSpPr>
        <dsp:cNvPr id="0" name=""/>
        <dsp:cNvSpPr/>
      </dsp:nvSpPr>
      <dsp:spPr>
        <a:xfrm>
          <a:off x="1067128" y="1010442"/>
          <a:ext cx="1920977" cy="807091"/>
        </a:xfrm>
        <a:prstGeom prst="roundRect">
          <a:avLst/>
        </a:prstGeom>
        <a:solidFill>
          <a:srgbClr val="F0CB69"/>
        </a:solidFill>
        <a:ln w="25400" cap="flat" cmpd="sng" algn="ctr">
          <a:solidFill>
            <a:srgbClr val="A06F2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A06F2A"/>
              </a:solidFill>
              <a:latin typeface="Arial" panose="020B0604020202020204" pitchFamily="34" charset="0"/>
              <a:cs typeface="Arial" panose="020B0604020202020204" pitchFamily="34" charset="0"/>
            </a:rPr>
            <a:t>Выброс гормонов стресса</a:t>
          </a:r>
        </a:p>
      </dsp:txBody>
      <dsp:txXfrm>
        <a:off x="1106527" y="1049841"/>
        <a:ext cx="1842179" cy="728293"/>
      </dsp:txXfrm>
    </dsp:sp>
    <dsp:sp modelId="{3AFD1209-8977-4951-82A9-3EAB4EC7FD23}">
      <dsp:nvSpPr>
        <dsp:cNvPr id="0" name=""/>
        <dsp:cNvSpPr/>
      </dsp:nvSpPr>
      <dsp:spPr>
        <a:xfrm>
          <a:off x="1704882" y="507562"/>
          <a:ext cx="3542885" cy="3542885"/>
        </a:xfrm>
        <a:custGeom>
          <a:avLst/>
          <a:gdLst/>
          <a:ahLst/>
          <a:cxnLst/>
          <a:rect l="0" t="0" r="0" b="0"/>
          <a:pathLst>
            <a:path>
              <a:moveTo>
                <a:pt x="540739" y="497323"/>
              </a:moveTo>
              <a:arcTo wR="1771442" hR="1771442" stAng="13559580" swAng="1530881"/>
            </a:path>
          </a:pathLst>
        </a:custGeom>
        <a:noFill/>
        <a:ln w="41275" cap="flat" cmpd="sng" algn="ctr">
          <a:solidFill>
            <a:srgbClr val="53BFB0"/>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E3412-018C-4730-98B3-BB359B1185BF}">
      <dsp:nvSpPr>
        <dsp:cNvPr id="0" name=""/>
        <dsp:cNvSpPr/>
      </dsp:nvSpPr>
      <dsp:spPr>
        <a:xfrm>
          <a:off x="1471470" y="521644"/>
          <a:ext cx="3626097" cy="3626097"/>
        </a:xfrm>
        <a:prstGeom prst="blockArc">
          <a:avLst>
            <a:gd name="adj1" fmla="val 11880000"/>
            <a:gd name="adj2" fmla="val 16200000"/>
            <a:gd name="adj3" fmla="val 4636"/>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EDD8DE3-51DC-40B5-AAE0-E4719571DC46}">
      <dsp:nvSpPr>
        <dsp:cNvPr id="0" name=""/>
        <dsp:cNvSpPr/>
      </dsp:nvSpPr>
      <dsp:spPr>
        <a:xfrm>
          <a:off x="1471470" y="521644"/>
          <a:ext cx="3626097" cy="3626097"/>
        </a:xfrm>
        <a:prstGeom prst="blockArc">
          <a:avLst>
            <a:gd name="adj1" fmla="val 7560000"/>
            <a:gd name="adj2" fmla="val 11880000"/>
            <a:gd name="adj3" fmla="val 4636"/>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6A7E950A-C460-437E-BB0D-AA0C951B9A92}">
      <dsp:nvSpPr>
        <dsp:cNvPr id="0" name=""/>
        <dsp:cNvSpPr/>
      </dsp:nvSpPr>
      <dsp:spPr>
        <a:xfrm>
          <a:off x="1471470" y="521644"/>
          <a:ext cx="3626097" cy="3626097"/>
        </a:xfrm>
        <a:prstGeom prst="blockArc">
          <a:avLst>
            <a:gd name="adj1" fmla="val 3240000"/>
            <a:gd name="adj2" fmla="val 7560000"/>
            <a:gd name="adj3" fmla="val 4636"/>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7246D3D-7E53-4337-A15A-20BD9B7CDE72}">
      <dsp:nvSpPr>
        <dsp:cNvPr id="0" name=""/>
        <dsp:cNvSpPr/>
      </dsp:nvSpPr>
      <dsp:spPr>
        <a:xfrm>
          <a:off x="1471470" y="521644"/>
          <a:ext cx="3626097" cy="3626097"/>
        </a:xfrm>
        <a:prstGeom prst="blockArc">
          <a:avLst>
            <a:gd name="adj1" fmla="val 20520000"/>
            <a:gd name="adj2" fmla="val 3240000"/>
            <a:gd name="adj3" fmla="val 4636"/>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B7A74B0-D2D6-4AAA-BB79-3D5BDB02111B}">
      <dsp:nvSpPr>
        <dsp:cNvPr id="0" name=""/>
        <dsp:cNvSpPr/>
      </dsp:nvSpPr>
      <dsp:spPr>
        <a:xfrm>
          <a:off x="1471470" y="521644"/>
          <a:ext cx="3626097" cy="3626097"/>
        </a:xfrm>
        <a:prstGeom prst="blockArc">
          <a:avLst>
            <a:gd name="adj1" fmla="val 16200000"/>
            <a:gd name="adj2" fmla="val 20520000"/>
            <a:gd name="adj3" fmla="val 4636"/>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9E3B20-62D2-49AE-94A4-EBB1826C4F50}">
      <dsp:nvSpPr>
        <dsp:cNvPr id="0" name=""/>
        <dsp:cNvSpPr/>
      </dsp:nvSpPr>
      <dsp:spPr>
        <a:xfrm>
          <a:off x="2219493" y="2218604"/>
          <a:ext cx="2162282" cy="805848"/>
        </a:xfrm>
        <a:prstGeom prst="ellipse">
          <a:avLst/>
        </a:prstGeom>
        <a:solidFill>
          <a:srgbClr val="53BFB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44525">
            <a:lnSpc>
              <a:spcPct val="90000"/>
            </a:lnSpc>
            <a:spcBef>
              <a:spcPct val="0"/>
            </a:spcBef>
            <a:spcAft>
              <a:spcPct val="35000"/>
            </a:spcAft>
            <a:buNone/>
          </a:pPr>
          <a:r>
            <a:rPr lang="ru-RU" sz="1450" b="1" kern="1200" dirty="0" err="1">
              <a:latin typeface="+mn-lt"/>
              <a:cs typeface="Arial" panose="020B0604020202020204" pitchFamily="34" charset="0"/>
            </a:rPr>
            <a:t>Инфайлмейджинг</a:t>
          </a:r>
          <a:endParaRPr lang="ru-RU" sz="1450" b="1" kern="1200" dirty="0">
            <a:latin typeface="+mn-lt"/>
            <a:cs typeface="Arial" panose="020B0604020202020204" pitchFamily="34" charset="0"/>
          </a:endParaRPr>
        </a:p>
      </dsp:txBody>
      <dsp:txXfrm>
        <a:off x="2536152" y="2336618"/>
        <a:ext cx="1528964" cy="569820"/>
      </dsp:txXfrm>
    </dsp:sp>
    <dsp:sp modelId="{B7FE2F40-A558-4544-A628-86A8BA1D36E8}">
      <dsp:nvSpPr>
        <dsp:cNvPr id="0" name=""/>
        <dsp:cNvSpPr/>
      </dsp:nvSpPr>
      <dsp:spPr>
        <a:xfrm>
          <a:off x="2045088" y="-20001"/>
          <a:ext cx="2478859" cy="1167340"/>
        </a:xfrm>
        <a:prstGeom prst="ellipse">
          <a:avLst/>
        </a:prstGeom>
        <a:solidFill>
          <a:srgbClr val="53BFB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err="1">
              <a:latin typeface="Arial" panose="020B0604020202020204" pitchFamily="34" charset="0"/>
              <a:cs typeface="Arial" panose="020B0604020202020204" pitchFamily="34" charset="0"/>
            </a:rPr>
            <a:t>Провоспалительные</a:t>
          </a:r>
          <a:r>
            <a:rPr lang="ru-RU" sz="1200" b="1" kern="1200" dirty="0">
              <a:latin typeface="Arial" panose="020B0604020202020204" pitchFamily="34" charset="0"/>
              <a:cs typeface="Arial" panose="020B0604020202020204" pitchFamily="34" charset="0"/>
            </a:rPr>
            <a:t> цитокины</a:t>
          </a:r>
        </a:p>
      </dsp:txBody>
      <dsp:txXfrm>
        <a:off x="2408108" y="150952"/>
        <a:ext cx="1752819" cy="825434"/>
      </dsp:txXfrm>
    </dsp:sp>
    <dsp:sp modelId="{E8936ED2-7B71-4E62-A6CE-6C81BF412AB0}">
      <dsp:nvSpPr>
        <dsp:cNvPr id="0" name=""/>
        <dsp:cNvSpPr/>
      </dsp:nvSpPr>
      <dsp:spPr>
        <a:xfrm>
          <a:off x="4074370" y="1096677"/>
          <a:ext cx="1788984" cy="1381477"/>
        </a:xfrm>
        <a:prstGeom prst="ellipse">
          <a:avLst/>
        </a:prstGeom>
        <a:solidFill>
          <a:srgbClr val="53BFB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err="1">
              <a:latin typeface="Arial" panose="020B0604020202020204" pitchFamily="34" charset="0"/>
              <a:cs typeface="Arial" panose="020B0604020202020204" pitchFamily="34" charset="0"/>
            </a:rPr>
            <a:t>Оксидативный</a:t>
          </a:r>
          <a:r>
            <a:rPr lang="ru-RU" sz="1200" b="1" kern="1200" dirty="0">
              <a:latin typeface="Arial" panose="020B0604020202020204" pitchFamily="34" charset="0"/>
              <a:cs typeface="Arial" panose="020B0604020202020204" pitchFamily="34" charset="0"/>
            </a:rPr>
            <a:t> стресс </a:t>
          </a:r>
        </a:p>
      </dsp:txBody>
      <dsp:txXfrm>
        <a:off x="4336361" y="1298990"/>
        <a:ext cx="1265002" cy="976851"/>
      </dsp:txXfrm>
    </dsp:sp>
    <dsp:sp modelId="{8FA2222E-C3ED-4F3E-8CC7-1E7DBDECA977}">
      <dsp:nvSpPr>
        <dsp:cNvPr id="0" name=""/>
        <dsp:cNvSpPr/>
      </dsp:nvSpPr>
      <dsp:spPr>
        <a:xfrm>
          <a:off x="3316801" y="3110958"/>
          <a:ext cx="2017398" cy="1313048"/>
        </a:xfrm>
        <a:prstGeom prst="ellipse">
          <a:avLst/>
        </a:prstGeom>
        <a:solidFill>
          <a:srgbClr val="53BFB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44525">
            <a:lnSpc>
              <a:spcPct val="90000"/>
            </a:lnSpc>
            <a:spcBef>
              <a:spcPct val="0"/>
            </a:spcBef>
            <a:spcAft>
              <a:spcPct val="35000"/>
            </a:spcAft>
            <a:buNone/>
          </a:pPr>
          <a:r>
            <a:rPr lang="ru-RU" sz="1450" b="1" kern="1200" dirty="0" err="1">
              <a:latin typeface="Arial" panose="020B0604020202020204" pitchFamily="34" charset="0"/>
              <a:cs typeface="Arial" panose="020B0604020202020204" pitchFamily="34" charset="0"/>
            </a:rPr>
            <a:t>Аутофагия</a:t>
          </a:r>
          <a:endParaRPr lang="ru-RU" sz="1450" b="1" kern="1200" dirty="0">
            <a:latin typeface="Arial" panose="020B0604020202020204" pitchFamily="34" charset="0"/>
            <a:cs typeface="Arial" panose="020B0604020202020204" pitchFamily="34" charset="0"/>
          </a:endParaRPr>
        </a:p>
      </dsp:txBody>
      <dsp:txXfrm>
        <a:off x="3612242" y="3303249"/>
        <a:ext cx="1426516" cy="928466"/>
      </dsp:txXfrm>
    </dsp:sp>
    <dsp:sp modelId="{E2E18C36-A65E-4B3D-B4F0-285436ED54CE}">
      <dsp:nvSpPr>
        <dsp:cNvPr id="0" name=""/>
        <dsp:cNvSpPr/>
      </dsp:nvSpPr>
      <dsp:spPr>
        <a:xfrm>
          <a:off x="1297943" y="3126769"/>
          <a:ext cx="1891185" cy="1281425"/>
        </a:xfrm>
        <a:prstGeom prst="ellipse">
          <a:avLst/>
        </a:prstGeom>
        <a:solidFill>
          <a:srgbClr val="53BFB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1" kern="1200" dirty="0">
              <a:latin typeface="Arial" panose="020B0604020202020204" pitchFamily="34" charset="0"/>
              <a:cs typeface="Arial" panose="020B0604020202020204" pitchFamily="34" charset="0"/>
            </a:rPr>
            <a:t>Иммунная </a:t>
          </a:r>
          <a:r>
            <a:rPr lang="ru-RU" sz="1400" b="1" kern="1200" dirty="0" err="1">
              <a:latin typeface="Arial" panose="020B0604020202020204" pitchFamily="34" charset="0"/>
              <a:cs typeface="Arial" panose="020B0604020202020204" pitchFamily="34" charset="0"/>
            </a:rPr>
            <a:t>дезадаптация</a:t>
          </a:r>
          <a:r>
            <a:rPr lang="ru-RU" sz="1400" b="1" kern="1200" dirty="0">
              <a:latin typeface="Arial" panose="020B0604020202020204" pitchFamily="34" charset="0"/>
              <a:cs typeface="Arial" panose="020B0604020202020204" pitchFamily="34" charset="0"/>
            </a:rPr>
            <a:t> </a:t>
          </a:r>
        </a:p>
      </dsp:txBody>
      <dsp:txXfrm>
        <a:off x="1574901" y="3314429"/>
        <a:ext cx="1337269" cy="906105"/>
      </dsp:txXfrm>
    </dsp:sp>
    <dsp:sp modelId="{E7574713-D856-4538-802E-759BAD5F6866}">
      <dsp:nvSpPr>
        <dsp:cNvPr id="0" name=""/>
        <dsp:cNvSpPr/>
      </dsp:nvSpPr>
      <dsp:spPr>
        <a:xfrm>
          <a:off x="742651" y="1203746"/>
          <a:ext cx="1715045" cy="1167340"/>
        </a:xfrm>
        <a:prstGeom prst="ellipse">
          <a:avLst/>
        </a:prstGeom>
        <a:solidFill>
          <a:srgbClr val="53BFB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latin typeface="Arial" panose="020B0604020202020204" pitchFamily="34" charset="0"/>
              <a:cs typeface="Arial" panose="020B0604020202020204" pitchFamily="34" charset="0"/>
            </a:rPr>
            <a:t>Повреждение ДНК</a:t>
          </a:r>
        </a:p>
      </dsp:txBody>
      <dsp:txXfrm>
        <a:off x="993814" y="1374699"/>
        <a:ext cx="1212719" cy="82543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0.17985</cdr:x>
      <cdr:y>0.05186</cdr:y>
    </cdr:from>
    <cdr:to>
      <cdr:x>0.32015</cdr:x>
      <cdr:y>0.18812</cdr:y>
    </cdr:to>
    <cdr:sp macro="" textlink="">
      <cdr:nvSpPr>
        <cdr:cNvPr id="2" name="TextBox 1"/>
        <cdr:cNvSpPr txBox="1"/>
      </cdr:nvSpPr>
      <cdr:spPr>
        <a:xfrm xmlns:a="http://schemas.openxmlformats.org/drawingml/2006/main">
          <a:off x="870479" y="136274"/>
          <a:ext cx="679122" cy="3580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dirty="0">
              <a:solidFill>
                <a:srgbClr val="A06F2A"/>
              </a:solidFill>
              <a:latin typeface="Arial" panose="020B0604020202020204" pitchFamily="34" charset="0"/>
              <a:cs typeface="Arial" panose="020B0604020202020204" pitchFamily="34" charset="0"/>
            </a:rPr>
            <a:t>-17%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AFDDE-913F-4974-ABF9-ADFA1846ABB9}" type="datetimeFigureOut">
              <a:rPr lang="ru-RU" smtClean="0"/>
              <a:t>06.04.2023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B202A-EEDC-4BB9-888E-CAECB7E217AA}" type="slidenum">
              <a:rPr lang="ru-RU" smtClean="0"/>
              <a:t>‹#›</a:t>
            </a:fld>
            <a:endParaRPr lang="ru-RU"/>
          </a:p>
        </p:txBody>
      </p:sp>
    </p:spTree>
    <p:extLst>
      <p:ext uri="{BB962C8B-B14F-4D97-AF65-F5344CB8AC3E}">
        <p14:creationId xmlns:p14="http://schemas.microsoft.com/office/powerpoint/2010/main" val="208839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Образ слайда 1">
            <a:extLst>
              <a:ext uri="{FF2B5EF4-FFF2-40B4-BE49-F238E27FC236}">
                <a16:creationId xmlns:a16="http://schemas.microsoft.com/office/drawing/2014/main" id="{5402AF1B-47E0-43A3-E2C8-5EEC606D86E2}"/>
              </a:ext>
            </a:extLst>
          </p:cNvPr>
          <p:cNvSpPr>
            <a:spLocks noGrp="1" noRot="1" noChangeAspect="1" noChangeArrowheads="1" noTextEdit="1"/>
          </p:cNvSpPr>
          <p:nvPr>
            <p:ph type="sldImg"/>
          </p:nvPr>
        </p:nvSpPr>
        <p:spPr>
          <a:ln/>
        </p:spPr>
      </p:sp>
      <p:sp>
        <p:nvSpPr>
          <p:cNvPr id="260099" name="Заметки 2">
            <a:extLst>
              <a:ext uri="{FF2B5EF4-FFF2-40B4-BE49-F238E27FC236}">
                <a16:creationId xmlns:a16="http://schemas.microsoft.com/office/drawing/2014/main" id="{EBDF47A8-A00A-8EA6-A3DB-868FD505552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260100" name="Номер слайда 3">
            <a:extLst>
              <a:ext uri="{FF2B5EF4-FFF2-40B4-BE49-F238E27FC236}">
                <a16:creationId xmlns:a16="http://schemas.microsoft.com/office/drawing/2014/main" id="{DE7D2D42-9C0A-821E-FAB4-13F62406ACA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365977A1-2009-4F29-A2AA-C3A37C528067}" type="slidenum">
              <a:rPr kumimoji="0" lang="ru-RU" altLang="ru-RU"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ru-RU" altLang="ru-RU"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Образ слайда 1">
            <a:extLst>
              <a:ext uri="{FF2B5EF4-FFF2-40B4-BE49-F238E27FC236}">
                <a16:creationId xmlns:a16="http://schemas.microsoft.com/office/drawing/2014/main" id="{D11A9777-A548-529D-C316-1482D7E5F7C8}"/>
              </a:ext>
            </a:extLst>
          </p:cNvPr>
          <p:cNvSpPr>
            <a:spLocks noGrp="1" noRot="1" noChangeAspect="1" noChangeArrowheads="1" noTextEdit="1"/>
          </p:cNvSpPr>
          <p:nvPr>
            <p:ph type="sldImg"/>
          </p:nvPr>
        </p:nvSpPr>
        <p:spPr>
          <a:ln/>
        </p:spPr>
      </p:sp>
      <p:sp>
        <p:nvSpPr>
          <p:cNvPr id="303107" name="Заметки 2">
            <a:extLst>
              <a:ext uri="{FF2B5EF4-FFF2-40B4-BE49-F238E27FC236}">
                <a16:creationId xmlns:a16="http://schemas.microsoft.com/office/drawing/2014/main" id="{A1D6BB0B-D701-8E08-F16D-54E3B142A64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03108" name="Номер слайда 3">
            <a:extLst>
              <a:ext uri="{FF2B5EF4-FFF2-40B4-BE49-F238E27FC236}">
                <a16:creationId xmlns:a16="http://schemas.microsoft.com/office/drawing/2014/main" id="{E6D47F96-F044-C9F9-4017-5ED05E92C0E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CA916-1BD2-4B87-B2F1-96E2E172B9A6}"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Образ слайда 1">
            <a:extLst>
              <a:ext uri="{FF2B5EF4-FFF2-40B4-BE49-F238E27FC236}">
                <a16:creationId xmlns:a16="http://schemas.microsoft.com/office/drawing/2014/main" id="{65E1EEA5-89FF-7EFE-39EC-B01A434EA3EC}"/>
              </a:ext>
            </a:extLst>
          </p:cNvPr>
          <p:cNvSpPr>
            <a:spLocks noGrp="1" noRot="1" noChangeAspect="1" noChangeArrowheads="1" noTextEdit="1"/>
          </p:cNvSpPr>
          <p:nvPr>
            <p:ph type="sldImg"/>
          </p:nvPr>
        </p:nvSpPr>
        <p:spPr>
          <a:ln/>
        </p:spPr>
      </p:sp>
      <p:sp>
        <p:nvSpPr>
          <p:cNvPr id="305155" name="Заметки 2">
            <a:extLst>
              <a:ext uri="{FF2B5EF4-FFF2-40B4-BE49-F238E27FC236}">
                <a16:creationId xmlns:a16="http://schemas.microsoft.com/office/drawing/2014/main" id="{20B5E732-6975-42D0-4433-3531AE9777F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05156" name="Номер слайда 3">
            <a:extLst>
              <a:ext uri="{FF2B5EF4-FFF2-40B4-BE49-F238E27FC236}">
                <a16:creationId xmlns:a16="http://schemas.microsoft.com/office/drawing/2014/main" id="{4F543C6A-590B-A759-02A0-B335C50A26E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FD288F-0995-4301-ACEF-BA359065A97F}"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Образ слайда 1">
            <a:extLst>
              <a:ext uri="{FF2B5EF4-FFF2-40B4-BE49-F238E27FC236}">
                <a16:creationId xmlns:a16="http://schemas.microsoft.com/office/drawing/2014/main" id="{1BEEBFF2-6CEE-28E9-3EA8-231B167E8154}"/>
              </a:ext>
            </a:extLst>
          </p:cNvPr>
          <p:cNvSpPr>
            <a:spLocks noGrp="1" noRot="1" noChangeAspect="1" noChangeArrowheads="1" noTextEdit="1"/>
          </p:cNvSpPr>
          <p:nvPr>
            <p:ph type="sldImg"/>
          </p:nvPr>
        </p:nvSpPr>
        <p:spPr>
          <a:ln/>
        </p:spPr>
      </p:sp>
      <p:sp>
        <p:nvSpPr>
          <p:cNvPr id="307203" name="Заметки 2">
            <a:extLst>
              <a:ext uri="{FF2B5EF4-FFF2-40B4-BE49-F238E27FC236}">
                <a16:creationId xmlns:a16="http://schemas.microsoft.com/office/drawing/2014/main" id="{1666E68F-82A3-2A31-C888-F714DA78F40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07204" name="Номер слайда 3">
            <a:extLst>
              <a:ext uri="{FF2B5EF4-FFF2-40B4-BE49-F238E27FC236}">
                <a16:creationId xmlns:a16="http://schemas.microsoft.com/office/drawing/2014/main" id="{3A641F7E-72C8-36F7-2CFF-C59FFCC0BF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39C231-8E09-4112-826A-53F39D6AA62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Образ слайда 1">
            <a:extLst>
              <a:ext uri="{FF2B5EF4-FFF2-40B4-BE49-F238E27FC236}">
                <a16:creationId xmlns:a16="http://schemas.microsoft.com/office/drawing/2014/main" id="{3AA14352-D330-B910-3E09-C08BD2A12358}"/>
              </a:ext>
            </a:extLst>
          </p:cNvPr>
          <p:cNvSpPr>
            <a:spLocks noGrp="1" noRot="1" noChangeAspect="1" noChangeArrowheads="1" noTextEdit="1"/>
          </p:cNvSpPr>
          <p:nvPr>
            <p:ph type="sldImg"/>
          </p:nvPr>
        </p:nvSpPr>
        <p:spPr>
          <a:ln/>
        </p:spPr>
      </p:sp>
      <p:sp>
        <p:nvSpPr>
          <p:cNvPr id="309251" name="Заметки 2">
            <a:extLst>
              <a:ext uri="{FF2B5EF4-FFF2-40B4-BE49-F238E27FC236}">
                <a16:creationId xmlns:a16="http://schemas.microsoft.com/office/drawing/2014/main" id="{4CC18588-249D-9647-DAC6-280C7F4DB4C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09252" name="Номер слайда 3">
            <a:extLst>
              <a:ext uri="{FF2B5EF4-FFF2-40B4-BE49-F238E27FC236}">
                <a16:creationId xmlns:a16="http://schemas.microsoft.com/office/drawing/2014/main" id="{2151E6D6-9464-FD85-1F2A-66FDFD34F31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3F48A1-E226-4D9A-9232-31A5CC01DC30}"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Образ слайда 1">
            <a:extLst>
              <a:ext uri="{FF2B5EF4-FFF2-40B4-BE49-F238E27FC236}">
                <a16:creationId xmlns:a16="http://schemas.microsoft.com/office/drawing/2014/main" id="{3AA14352-D330-B910-3E09-C08BD2A12358}"/>
              </a:ext>
            </a:extLst>
          </p:cNvPr>
          <p:cNvSpPr>
            <a:spLocks noGrp="1" noRot="1" noChangeAspect="1" noChangeArrowheads="1" noTextEdit="1"/>
          </p:cNvSpPr>
          <p:nvPr>
            <p:ph type="sldImg"/>
          </p:nvPr>
        </p:nvSpPr>
        <p:spPr>
          <a:ln/>
        </p:spPr>
      </p:sp>
      <p:sp>
        <p:nvSpPr>
          <p:cNvPr id="309251" name="Заметки 2">
            <a:extLst>
              <a:ext uri="{FF2B5EF4-FFF2-40B4-BE49-F238E27FC236}">
                <a16:creationId xmlns:a16="http://schemas.microsoft.com/office/drawing/2014/main" id="{4CC18588-249D-9647-DAC6-280C7F4DB4C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09252" name="Номер слайда 3">
            <a:extLst>
              <a:ext uri="{FF2B5EF4-FFF2-40B4-BE49-F238E27FC236}">
                <a16:creationId xmlns:a16="http://schemas.microsoft.com/office/drawing/2014/main" id="{2151E6D6-9464-FD85-1F2A-66FDFD34F31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3F48A1-E226-4D9A-9232-31A5CC01DC30}"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2063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Образ слайда 1">
            <a:extLst>
              <a:ext uri="{FF2B5EF4-FFF2-40B4-BE49-F238E27FC236}">
                <a16:creationId xmlns:a16="http://schemas.microsoft.com/office/drawing/2014/main" id="{F15DCF29-B78A-D026-18F3-23DB4BE20E7C}"/>
              </a:ext>
            </a:extLst>
          </p:cNvPr>
          <p:cNvSpPr>
            <a:spLocks noGrp="1" noRot="1" noChangeAspect="1" noChangeArrowheads="1" noTextEdit="1"/>
          </p:cNvSpPr>
          <p:nvPr>
            <p:ph type="sldImg"/>
          </p:nvPr>
        </p:nvSpPr>
        <p:spPr>
          <a:ln/>
        </p:spPr>
      </p:sp>
      <p:sp>
        <p:nvSpPr>
          <p:cNvPr id="311299" name="Заметки 2">
            <a:extLst>
              <a:ext uri="{FF2B5EF4-FFF2-40B4-BE49-F238E27FC236}">
                <a16:creationId xmlns:a16="http://schemas.microsoft.com/office/drawing/2014/main" id="{DA7F55E5-946D-0BCF-0E36-AE8DD61AAA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11300" name="Номер слайда 3">
            <a:extLst>
              <a:ext uri="{FF2B5EF4-FFF2-40B4-BE49-F238E27FC236}">
                <a16:creationId xmlns:a16="http://schemas.microsoft.com/office/drawing/2014/main" id="{41730D75-C036-B2C0-FA9E-975C0D6CEDD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8443FD-E49D-4FA4-96FA-417BE86F5D04}"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Эскалация воспалительного ответа ассоциирована с выработкой медиаторов воспаления: цитокинов, факторов хемотаксиса, простагландинов, биологически активных аминов –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кининов</a:t>
            </a:r>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 активных форм кислорода.</a:t>
            </a:r>
          </a:p>
          <a:p>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Перечисленные тканевые события являются причиной развития отека, боли, гипертермии.</a:t>
            </a:r>
            <a:endParaRPr lang="ru-RU" dirty="0">
              <a:latin typeface="Arial" panose="020B0604020202020204" pitchFamily="34" charset="0"/>
              <a:cs typeface="Arial" panose="020B0604020202020204" pitchFamily="34" charset="0"/>
            </a:endParaRPr>
          </a:p>
          <a:p>
            <a:r>
              <a:rPr lang="ru-RU" dirty="0" err="1">
                <a:latin typeface="Arial" panose="020B0604020202020204" pitchFamily="34" charset="0"/>
                <a:cs typeface="Arial" panose="020B0604020202020204" pitchFamily="34" charset="0"/>
              </a:rPr>
              <a:t>Провоспалительные</a:t>
            </a:r>
            <a:r>
              <a:rPr lang="ru-RU" dirty="0">
                <a:latin typeface="Arial" panose="020B0604020202020204" pitchFamily="34" charset="0"/>
                <a:cs typeface="Arial" panose="020B0604020202020204" pitchFamily="34" charset="0"/>
              </a:rPr>
              <a:t> цитокины, в частности ИЛ1, действуют на рецепторы клеток суставных тканей, что приводит к активации NF-</a:t>
            </a:r>
            <a:r>
              <a:rPr lang="ru-RU" dirty="0" err="1">
                <a:latin typeface="Arial" panose="020B0604020202020204" pitchFamily="34" charset="0"/>
                <a:cs typeface="Arial" panose="020B0604020202020204" pitchFamily="34" charset="0"/>
              </a:rPr>
              <a:t>κB</a:t>
            </a:r>
            <a:r>
              <a:rPr lang="ru-RU" dirty="0">
                <a:latin typeface="Arial" panose="020B0604020202020204" pitchFamily="34" charset="0"/>
                <a:cs typeface="Arial" panose="020B0604020202020204" pitchFamily="34" charset="0"/>
              </a:rPr>
              <a:t>. Следствием активации NF-</a:t>
            </a:r>
            <a:r>
              <a:rPr lang="ru-RU" dirty="0" err="1">
                <a:latin typeface="Arial" panose="020B0604020202020204" pitchFamily="34" charset="0"/>
                <a:cs typeface="Arial" panose="020B0604020202020204" pitchFamily="34" charset="0"/>
              </a:rPr>
              <a:t>κB</a:t>
            </a:r>
            <a:r>
              <a:rPr lang="ru-RU" dirty="0">
                <a:latin typeface="Arial" panose="020B0604020202020204" pitchFamily="34" charset="0"/>
                <a:cs typeface="Arial" panose="020B0604020202020204" pitchFamily="34" charset="0"/>
              </a:rPr>
              <a:t> в </a:t>
            </a:r>
            <a:r>
              <a:rPr lang="ru-RU" dirty="0" err="1">
                <a:latin typeface="Arial" panose="020B0604020202020204" pitchFamily="34" charset="0"/>
                <a:cs typeface="Arial" panose="020B0604020202020204" pitchFamily="34" charset="0"/>
              </a:rPr>
              <a:t>хондроцитах</a:t>
            </a:r>
            <a:r>
              <a:rPr lang="ru-RU" dirty="0">
                <a:latin typeface="Arial" panose="020B0604020202020204" pitchFamily="34" charset="0"/>
                <a:cs typeface="Arial" panose="020B0604020202020204" pitchFamily="34" charset="0"/>
              </a:rPr>
              <a:t> является усиление транскрипции «воспалительных» генов, повышение образования ферментов метаболизма ВКМ (</a:t>
            </a:r>
            <a:r>
              <a:rPr lang="ru-RU" dirty="0" err="1">
                <a:latin typeface="Arial" panose="020B0604020202020204" pitchFamily="34" charset="0"/>
                <a:cs typeface="Arial" panose="020B0604020202020204" pitchFamily="34" charset="0"/>
              </a:rPr>
              <a:t>гиалуронидазы</a:t>
            </a:r>
            <a:r>
              <a:rPr lang="ru-RU" dirty="0">
                <a:latin typeface="Arial" panose="020B0604020202020204" pitchFamily="34" charset="0"/>
                <a:cs typeface="Arial" panose="020B0604020202020204" pitchFamily="34" charset="0"/>
              </a:rPr>
              <a:t>, ADAMTS, ММП), белков и пептидов: </a:t>
            </a:r>
            <a:r>
              <a:rPr lang="ru-RU" dirty="0" err="1">
                <a:latin typeface="Arial" panose="020B0604020202020204" pitchFamily="34" charset="0"/>
                <a:cs typeface="Arial" panose="020B0604020202020204" pitchFamily="34" charset="0"/>
              </a:rPr>
              <a:t>индуцибельных</a:t>
            </a:r>
            <a:r>
              <a:rPr lang="ru-RU" dirty="0">
                <a:latin typeface="Arial" panose="020B0604020202020204" pitchFamily="34" charset="0"/>
                <a:cs typeface="Arial" panose="020B0604020202020204" pitchFamily="34" charset="0"/>
              </a:rPr>
              <a:t> форм ферментов </a:t>
            </a:r>
            <a:r>
              <a:rPr lang="ru-RU" dirty="0" err="1">
                <a:latin typeface="Arial" panose="020B0604020202020204" pitchFamily="34" charset="0"/>
                <a:cs typeface="Arial" panose="020B0604020202020204" pitchFamily="34" charset="0"/>
              </a:rPr>
              <a:t>циклооксигеназы</a:t>
            </a:r>
            <a:r>
              <a:rPr lang="ru-RU" dirty="0">
                <a:latin typeface="Arial" panose="020B0604020202020204" pitchFamily="34" charset="0"/>
                <a:cs typeface="Arial" panose="020B0604020202020204" pitchFamily="34" charset="0"/>
              </a:rPr>
              <a:t> (ЦОГ) 2, NO-</a:t>
            </a:r>
            <a:r>
              <a:rPr lang="ru-RU" dirty="0" err="1">
                <a:latin typeface="Arial" panose="020B0604020202020204" pitchFamily="34" charset="0"/>
                <a:cs typeface="Arial" panose="020B0604020202020204" pitchFamily="34" charset="0"/>
              </a:rPr>
              <a:t>синтазы</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фосфолипазы</a:t>
            </a:r>
            <a:r>
              <a:rPr lang="ru-RU" dirty="0">
                <a:latin typeface="Arial" panose="020B0604020202020204" pitchFamily="34" charset="0"/>
                <a:cs typeface="Arial" panose="020B0604020202020204" pitchFamily="34" charset="0"/>
              </a:rPr>
              <a:t> А2, </a:t>
            </a:r>
            <a:r>
              <a:rPr lang="ru-RU" dirty="0" err="1">
                <a:latin typeface="Arial" panose="020B0604020202020204" pitchFamily="34" charset="0"/>
                <a:cs typeface="Arial" panose="020B0604020202020204" pitchFamily="34" charset="0"/>
              </a:rPr>
              <a:t>провоспалительных</a:t>
            </a:r>
            <a:r>
              <a:rPr lang="ru-RU" dirty="0">
                <a:latin typeface="Arial" panose="020B0604020202020204" pitchFamily="34" charset="0"/>
                <a:cs typeface="Arial" panose="020B0604020202020204" pitchFamily="34" charset="0"/>
              </a:rPr>
              <a:t> цитокинов ИЛ1β, ИЛ6, ФНОα и др., </a:t>
            </a:r>
            <a:r>
              <a:rPr lang="ru-RU" dirty="0" err="1">
                <a:latin typeface="Arial" panose="020B0604020202020204" pitchFamily="34" charset="0"/>
                <a:cs typeface="Arial" panose="020B0604020202020204" pitchFamily="34" charset="0"/>
              </a:rPr>
              <a:t>гранулоцитарно</a:t>
            </a:r>
            <a:r>
              <a:rPr lang="ru-RU" dirty="0">
                <a:latin typeface="Arial" panose="020B0604020202020204" pitchFamily="34" charset="0"/>
                <a:cs typeface="Arial" panose="020B0604020202020204" pitchFamily="34" charset="0"/>
              </a:rPr>
              <a:t>-макрофагального </a:t>
            </a:r>
            <a:r>
              <a:rPr lang="ru-RU" dirty="0" err="1">
                <a:latin typeface="Arial" panose="020B0604020202020204" pitchFamily="34" charset="0"/>
                <a:cs typeface="Arial" panose="020B0604020202020204" pitchFamily="34" charset="0"/>
              </a:rPr>
              <a:t>колониестимулирующего</a:t>
            </a:r>
            <a:r>
              <a:rPr lang="ru-RU" dirty="0">
                <a:latin typeface="Arial" panose="020B0604020202020204" pitchFamily="34" charset="0"/>
                <a:cs typeface="Arial" panose="020B0604020202020204" pitchFamily="34" charset="0"/>
              </a:rPr>
              <a:t> фактора, </a:t>
            </a:r>
            <a:r>
              <a:rPr lang="ru-RU" dirty="0" err="1">
                <a:latin typeface="Arial" panose="020B0604020202020204" pitchFamily="34" charset="0"/>
                <a:cs typeface="Arial" panose="020B0604020202020204" pitchFamily="34" charset="0"/>
              </a:rPr>
              <a:t>хемокинов</a:t>
            </a:r>
            <a:r>
              <a:rPr lang="ru-RU" dirty="0">
                <a:latin typeface="Arial" panose="020B0604020202020204" pitchFamily="34" charset="0"/>
                <a:cs typeface="Arial" panose="020B0604020202020204" pitchFamily="34" charset="0"/>
              </a:rPr>
              <a:t> (ИЛ8, </a:t>
            </a:r>
            <a:r>
              <a:rPr lang="ru-RU" dirty="0" err="1">
                <a:latin typeface="Arial" panose="020B0604020202020204" pitchFamily="34" charset="0"/>
                <a:cs typeface="Arial" panose="020B0604020202020204" pitchFamily="34" charset="0"/>
              </a:rPr>
              <a:t>эотаксин</a:t>
            </a:r>
            <a:r>
              <a:rPr lang="ru-RU" dirty="0">
                <a:latin typeface="Arial" panose="020B0604020202020204" pitchFamily="34" charset="0"/>
                <a:cs typeface="Arial" panose="020B0604020202020204" pitchFamily="34" charset="0"/>
              </a:rPr>
              <a:t>, RANTES, моноцитарный хемотаксический белок, воспалительный белок макрофагов 1α), молекул адгезии VCAM1, ICAM1.</a:t>
            </a:r>
          </a:p>
          <a:p>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Последующий ответ специализированных клеток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хондроцитов</a:t>
            </a:r>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синовиоцитов</a:t>
            </a:r>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 остеобластов) выражается в усилении метаболизма, активной клеточной пролиферации.</a:t>
            </a:r>
          </a:p>
          <a:p>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При активации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хондроциты</a:t>
            </a:r>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 (и другие клетки суставных тканей) продуцируют ряд белков воспалительного ответа – цитокины, включая ИЛ1β, ИЛ6 и фактор некроза опухоли α(ФНОα), а также разрушающие матрицу ферменты – ММП и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аггреканазы</a:t>
            </a:r>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 (ADAMTS). Некоторые из этих соединений, такие как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коллагеназы</a:t>
            </a:r>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 (ММП1, 3 и 13) и ферменты, разрушающие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аггрекан</a:t>
            </a:r>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 (ADAMTS 4 и 5), по-видимому, имеют важное патогенетическое значение.</a:t>
            </a:r>
            <a:endParaRPr lang="ru-RU"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A0759-0ED6-4D9B-979E-9BF0C0676A06}"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1793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r>
              <a:rPr lang="ru-RU" dirty="0">
                <a:latin typeface="Arial" panose="020B0604020202020204" pitchFamily="34" charset="0"/>
                <a:cs typeface="Arial" panose="020B0604020202020204" pitchFamily="34" charset="0"/>
              </a:rPr>
              <a:t>Эффективность и безопасность Хондроитина и Глюкозамина, прежде всего, в комбинации, убедительно доказаны. Это дало возможность включить препараты в основные клинические рекомендации в качестве средств базисной терапии.</a:t>
            </a:r>
          </a:p>
          <a:p>
            <a:endParaRPr lang="ru-RU"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A0759-0ED6-4D9B-979E-9BF0C0676A06}"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134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Образ слайда 1">
            <a:extLst>
              <a:ext uri="{FF2B5EF4-FFF2-40B4-BE49-F238E27FC236}">
                <a16:creationId xmlns:a16="http://schemas.microsoft.com/office/drawing/2014/main" id="{FCD0D973-5A3B-05D2-6AAE-EDD9497730D1}"/>
              </a:ext>
            </a:extLst>
          </p:cNvPr>
          <p:cNvSpPr>
            <a:spLocks noGrp="1" noRot="1" noChangeAspect="1" noChangeArrowheads="1" noTextEdit="1"/>
          </p:cNvSpPr>
          <p:nvPr>
            <p:ph type="sldImg"/>
          </p:nvPr>
        </p:nvSpPr>
        <p:spPr>
          <a:ln/>
        </p:spPr>
      </p:sp>
      <p:sp>
        <p:nvSpPr>
          <p:cNvPr id="318467" name="Заметки 2">
            <a:extLst>
              <a:ext uri="{FF2B5EF4-FFF2-40B4-BE49-F238E27FC236}">
                <a16:creationId xmlns:a16="http://schemas.microsoft.com/office/drawing/2014/main" id="{FEB9C0EA-BD4E-07A8-C82D-2C6E0BB8F1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318468" name="Номер слайда 3">
            <a:extLst>
              <a:ext uri="{FF2B5EF4-FFF2-40B4-BE49-F238E27FC236}">
                <a16:creationId xmlns:a16="http://schemas.microsoft.com/office/drawing/2014/main" id="{9CA09ABA-229B-2B28-E831-00F657101F7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DA3FB8-8717-450B-A9BA-FB633B26C300}"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Образ слайда 1">
            <a:extLst>
              <a:ext uri="{FF2B5EF4-FFF2-40B4-BE49-F238E27FC236}">
                <a16:creationId xmlns:a16="http://schemas.microsoft.com/office/drawing/2014/main" id="{0B261E26-3E66-E166-BC6B-10EADF080957}"/>
              </a:ext>
            </a:extLst>
          </p:cNvPr>
          <p:cNvSpPr>
            <a:spLocks noGrp="1" noRot="1" noChangeAspect="1" noChangeArrowheads="1" noTextEdit="1"/>
          </p:cNvSpPr>
          <p:nvPr>
            <p:ph type="sldImg"/>
          </p:nvPr>
        </p:nvSpPr>
        <p:spPr>
          <a:ln/>
        </p:spPr>
      </p:sp>
      <p:sp>
        <p:nvSpPr>
          <p:cNvPr id="321539" name="Заметки 2">
            <a:extLst>
              <a:ext uri="{FF2B5EF4-FFF2-40B4-BE49-F238E27FC236}">
                <a16:creationId xmlns:a16="http://schemas.microsoft.com/office/drawing/2014/main" id="{1BE3B9D2-B212-7246-F40A-46CD7D5070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321540" name="Номер слайда 3">
            <a:extLst>
              <a:ext uri="{FF2B5EF4-FFF2-40B4-BE49-F238E27FC236}">
                <a16:creationId xmlns:a16="http://schemas.microsoft.com/office/drawing/2014/main" id="{4E859CCF-33A2-24EA-F3A0-EE027113D9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42963">
              <a:defRPr>
                <a:solidFill>
                  <a:schemeClr val="tx1"/>
                </a:solidFill>
                <a:latin typeface="Arial" panose="020B0604020202020204" pitchFamily="34" charset="0"/>
              </a:defRPr>
            </a:lvl1pPr>
            <a:lvl2pPr marL="742950" indent="-285750" defTabSz="842963">
              <a:defRPr>
                <a:solidFill>
                  <a:schemeClr val="tx1"/>
                </a:solidFill>
                <a:latin typeface="Arial" panose="020B0604020202020204" pitchFamily="34" charset="0"/>
              </a:defRPr>
            </a:lvl2pPr>
            <a:lvl3pPr marL="1143000" indent="-228600" defTabSz="842963">
              <a:defRPr>
                <a:solidFill>
                  <a:schemeClr val="tx1"/>
                </a:solidFill>
                <a:latin typeface="Arial" panose="020B0604020202020204" pitchFamily="34" charset="0"/>
              </a:defRPr>
            </a:lvl3pPr>
            <a:lvl4pPr marL="1600200" indent="-228600" defTabSz="842963">
              <a:defRPr>
                <a:solidFill>
                  <a:schemeClr val="tx1"/>
                </a:solidFill>
                <a:latin typeface="Arial" panose="020B0604020202020204" pitchFamily="34" charset="0"/>
              </a:defRPr>
            </a:lvl4pPr>
            <a:lvl5pPr marL="2057400" indent="-228600" defTabSz="842963">
              <a:defRPr>
                <a:solidFill>
                  <a:schemeClr val="tx1"/>
                </a:solidFill>
                <a:latin typeface="Arial" panose="020B0604020202020204" pitchFamily="34" charset="0"/>
              </a:defRPr>
            </a:lvl5pPr>
            <a:lvl6pPr marL="2514600" indent="-228600" defTabSz="842963" eaLnBrk="0" fontAlgn="base" hangingPunct="0">
              <a:spcBef>
                <a:spcPct val="0"/>
              </a:spcBef>
              <a:spcAft>
                <a:spcPct val="0"/>
              </a:spcAft>
              <a:defRPr>
                <a:solidFill>
                  <a:schemeClr val="tx1"/>
                </a:solidFill>
                <a:latin typeface="Arial" panose="020B0604020202020204" pitchFamily="34" charset="0"/>
              </a:defRPr>
            </a:lvl6pPr>
            <a:lvl7pPr marL="2971800" indent="-228600" defTabSz="842963" eaLnBrk="0" fontAlgn="base" hangingPunct="0">
              <a:spcBef>
                <a:spcPct val="0"/>
              </a:spcBef>
              <a:spcAft>
                <a:spcPct val="0"/>
              </a:spcAft>
              <a:defRPr>
                <a:solidFill>
                  <a:schemeClr val="tx1"/>
                </a:solidFill>
                <a:latin typeface="Arial" panose="020B0604020202020204" pitchFamily="34" charset="0"/>
              </a:defRPr>
            </a:lvl7pPr>
            <a:lvl8pPr marL="3429000" indent="-228600" defTabSz="842963" eaLnBrk="0" fontAlgn="base" hangingPunct="0">
              <a:spcBef>
                <a:spcPct val="0"/>
              </a:spcBef>
              <a:spcAft>
                <a:spcPct val="0"/>
              </a:spcAft>
              <a:defRPr>
                <a:solidFill>
                  <a:schemeClr val="tx1"/>
                </a:solidFill>
                <a:latin typeface="Arial" panose="020B0604020202020204" pitchFamily="34" charset="0"/>
              </a:defRPr>
            </a:lvl8pPr>
            <a:lvl9pPr marL="3886200" indent="-228600" defTabSz="8429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842963" rtl="0" eaLnBrk="1" fontAlgn="base" latinLnBrk="0" hangingPunct="1">
              <a:lnSpc>
                <a:spcPct val="100000"/>
              </a:lnSpc>
              <a:spcBef>
                <a:spcPct val="0"/>
              </a:spcBef>
              <a:spcAft>
                <a:spcPct val="0"/>
              </a:spcAft>
              <a:buClrTx/>
              <a:buSzTx/>
              <a:buFontTx/>
              <a:buNone/>
              <a:tabLst/>
              <a:defRPr/>
            </a:pPr>
            <a:fld id="{9368BF1E-CCE5-446B-98BE-4FE17E13BB6F}" type="slidenum">
              <a:rPr kumimoji="0" lang="ru-RU" altLang="ru-RU" sz="11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842963" rtl="0" eaLnBrk="1" fontAlgn="base" latinLnBrk="0" hangingPunct="1">
                <a:lnSpc>
                  <a:spcPct val="100000"/>
                </a:lnSpc>
                <a:spcBef>
                  <a:spcPct val="0"/>
                </a:spcBef>
                <a:spcAft>
                  <a:spcPct val="0"/>
                </a:spcAft>
                <a:buClrTx/>
                <a:buSzTx/>
                <a:buFontTx/>
                <a:buNone/>
                <a:tabLst/>
                <a:defRPr/>
              </a:pPr>
              <a:t>49</a:t>
            </a:fld>
            <a:endParaRPr kumimoji="0" lang="ru-RU" altLang="ru-RU"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B157E92F-416C-A4A0-6743-015493A0850D}"/>
              </a:ext>
            </a:extLst>
          </p:cNvPr>
          <p:cNvSpPr>
            <a:spLocks noGrp="1" noRot="1" noChangeAspect="1" noChangeArrowheads="1" noTextEdit="1"/>
          </p:cNvSpPr>
          <p:nvPr>
            <p:ph type="sldImg"/>
          </p:nvPr>
        </p:nvSpPr>
        <p:spPr>
          <a:ln/>
        </p:spPr>
      </p:sp>
      <p:sp>
        <p:nvSpPr>
          <p:cNvPr id="262147" name="Notes Placeholder 2">
            <a:extLst>
              <a:ext uri="{FF2B5EF4-FFF2-40B4-BE49-F238E27FC236}">
                <a16:creationId xmlns:a16="http://schemas.microsoft.com/office/drawing/2014/main" id="{57BB4A9A-04E7-C122-2DFE-856C6F0404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b="1">
                <a:latin typeface="Arial" panose="020B0604020202020204" pitchFamily="34" charset="0"/>
              </a:rPr>
              <a:t>Основные последствия инсульта</a:t>
            </a:r>
            <a:br>
              <a:rPr lang="ru-RU" altLang="ru-RU">
                <a:latin typeface="Arial" panose="020B0604020202020204" pitchFamily="34" charset="0"/>
              </a:rPr>
            </a:br>
            <a:r>
              <a:rPr lang="ru-RU" altLang="ru-RU">
                <a:latin typeface="Arial" panose="020B0604020202020204" pitchFamily="34" charset="0"/>
              </a:rPr>
              <a:t>   1. Двигательные нарушения: парезы (чаще гемипарезы), нарушение статики и координации. По данным Регистра инсульта НИИ неврологии РАМН, к концу первого месяца после инсульта парезы наблюдаются у 81% больных.</a:t>
            </a:r>
            <a:br>
              <a:rPr lang="ru-RU" altLang="ru-RU">
                <a:latin typeface="Arial" panose="020B0604020202020204" pitchFamily="34" charset="0"/>
              </a:rPr>
            </a:br>
            <a:r>
              <a:rPr lang="ru-RU" altLang="ru-RU">
                <a:latin typeface="Arial" panose="020B0604020202020204" pitchFamily="34" charset="0"/>
              </a:rPr>
              <a:t>   2. Речевые нарушения: афазия (сенсомоторная, моторная, сенсорная, амнестическая) и дизартрия. По данным Регистра инсульта, к концу первого месяца афазия наблюдается у 35,9% больных, дизартрия – у 13,4%.</a:t>
            </a:r>
            <a:br>
              <a:rPr lang="ru-RU" altLang="ru-RU">
                <a:latin typeface="Arial" panose="020B0604020202020204" pitchFamily="34" charset="0"/>
              </a:rPr>
            </a:br>
            <a:r>
              <a:rPr lang="ru-RU" altLang="ru-RU">
                <a:latin typeface="Arial" panose="020B0604020202020204" pitchFamily="34" charset="0"/>
              </a:rPr>
              <a:t>   3. Когнитивные нарушения (снижение внимания, памяти, интеллекта) и эмоционально-волевые (депрессия, снижение активности, негативизм) нарушения. Депрессией страдают от 20 до 60% больных, перенесших инсульт.</a:t>
            </a:r>
            <a:br>
              <a:rPr lang="ru-RU" altLang="ru-RU">
                <a:latin typeface="Arial" panose="020B0604020202020204" pitchFamily="34" charset="0"/>
              </a:rPr>
            </a:br>
            <a:r>
              <a:rPr lang="ru-RU" altLang="ru-RU">
                <a:latin typeface="Arial" panose="020B0604020202020204" pitchFamily="34" charset="0"/>
              </a:rPr>
              <a:t>  </a:t>
            </a:r>
            <a:endParaRPr lang="en-GB" altLang="ru-RU">
              <a:latin typeface="Arial" panose="020B0604020202020204" pitchFamily="34" charset="0"/>
            </a:endParaRPr>
          </a:p>
        </p:txBody>
      </p:sp>
      <p:sp>
        <p:nvSpPr>
          <p:cNvPr id="262148" name="Slide Number Placeholder 3">
            <a:extLst>
              <a:ext uri="{FF2B5EF4-FFF2-40B4-BE49-F238E27FC236}">
                <a16:creationId xmlns:a16="http://schemas.microsoft.com/office/drawing/2014/main" id="{EADCEEBE-25E9-A252-12E5-399EE85BB1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3C141C-96FB-4FBC-8CEE-B1186FFA6EF0}" type="slidenum">
              <a:rPr kumimoji="0" lang="en-GB"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a:extLst>
              <a:ext uri="{FF2B5EF4-FFF2-40B4-BE49-F238E27FC236}">
                <a16:creationId xmlns:a16="http://schemas.microsoft.com/office/drawing/2014/main" id="{F587B4EA-1E78-474A-F897-A316E8844D28}"/>
              </a:ext>
            </a:extLst>
          </p:cNvPr>
          <p:cNvSpPr>
            <a:spLocks noGrp="1" noRot="1" noChangeAspect="1" noChangeArrowheads="1" noTextEdit="1"/>
          </p:cNvSpPr>
          <p:nvPr>
            <p:ph type="sldImg"/>
          </p:nvPr>
        </p:nvSpPr>
        <p:spPr>
          <a:ln/>
        </p:spPr>
      </p:sp>
      <p:sp>
        <p:nvSpPr>
          <p:cNvPr id="324611" name="Notes Placeholder 2">
            <a:extLst>
              <a:ext uri="{FF2B5EF4-FFF2-40B4-BE49-F238E27FC236}">
                <a16:creationId xmlns:a16="http://schemas.microsoft.com/office/drawing/2014/main" id="{7336454C-2A97-249A-04F2-617ABE5E33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324612" name="Slide Number Placeholder 3">
            <a:extLst>
              <a:ext uri="{FF2B5EF4-FFF2-40B4-BE49-F238E27FC236}">
                <a16:creationId xmlns:a16="http://schemas.microsoft.com/office/drawing/2014/main" id="{1F8F515A-D19A-3914-C58E-E464D05D71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6395D-8963-45D7-A08E-187DE98FDB96}"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BCD0-C5D3-421E-A949-4C308F2D328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295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A0759-0ED6-4D9B-979E-9BF0C0676A06}"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01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latin typeface="Arial" panose="020B0604020202020204" pitchFamily="34" charset="0"/>
                <a:cs typeface="Arial" panose="020B0604020202020204" pitchFamily="34" charset="0"/>
              </a:rPr>
              <a:t>Участники (n = 77 510) были членами </a:t>
            </a:r>
            <a:r>
              <a:rPr lang="ru-RU" dirty="0" err="1">
                <a:latin typeface="Arial" panose="020B0604020202020204" pitchFamily="34" charset="0"/>
                <a:cs typeface="Arial" panose="020B0604020202020204" pitchFamily="34" charset="0"/>
              </a:rPr>
              <a:t>когортного</a:t>
            </a:r>
            <a:r>
              <a:rPr lang="ru-RU" dirty="0">
                <a:latin typeface="Arial" panose="020B0604020202020204" pitchFamily="34" charset="0"/>
                <a:cs typeface="Arial" panose="020B0604020202020204" pitchFamily="34" charset="0"/>
              </a:rPr>
              <a:t> исследования жителей штата Вашингтон (США) в возрасте от 50 до 76 лет, которые вошли в группу в 2000 – 2002 </a:t>
            </a:r>
            <a:r>
              <a:rPr lang="ru-RU" dirty="0" err="1">
                <a:latin typeface="Arial" panose="020B0604020202020204" pitchFamily="34" charset="0"/>
                <a:cs typeface="Arial" panose="020B0604020202020204" pitchFamily="34" charset="0"/>
              </a:rPr>
              <a:t>гг</a:t>
            </a:r>
            <a:r>
              <a:rPr lang="ru-RU" dirty="0">
                <a:latin typeface="Arial" panose="020B0604020202020204" pitchFamily="34" charset="0"/>
                <a:cs typeface="Arial" panose="020B0604020202020204" pitchFamily="34" charset="0"/>
              </a:rPr>
              <a:t> после заполнения исходного опросника, включавшего вопросы по применению глюкозамина и хондроитина. Участники наблюдались на предмет смертности до 2008 г (n = 5362 смертей). Соотношение риска смерти, откорректированное с учетом многочисленных предикторов, оценивалось по моделям Кокса.</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A0759-0ED6-4D9B-979E-9BF0C0676A06}"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170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r>
              <a:rPr lang="ru-RU" dirty="0">
                <a:latin typeface="Arial" panose="020B0604020202020204" pitchFamily="34" charset="0"/>
                <a:cs typeface="Arial" panose="020B0604020202020204" pitchFamily="34" charset="0"/>
              </a:rPr>
              <a:t>58 пациентов со стабильной стенокардией II-IV ФК и остеоартритом., средний возраст – 53 года.</a:t>
            </a:r>
          </a:p>
          <a:p>
            <a:endParaRPr lang="ru-RU" dirty="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Основная группа</a:t>
            </a:r>
            <a:r>
              <a:rPr lang="ru-RU" dirty="0">
                <a:latin typeface="Arial" panose="020B0604020202020204" pitchFamily="34" charset="0"/>
                <a:cs typeface="Arial" panose="020B0604020202020204" pitchFamily="34" charset="0"/>
              </a:rPr>
              <a:t>: 28 пациентов, Терафлекс по одной капсуле три раза в день в течение трех месяцев. </a:t>
            </a:r>
          </a:p>
          <a:p>
            <a:r>
              <a:rPr lang="ru-RU" b="1" dirty="0">
                <a:latin typeface="Arial" panose="020B0604020202020204" pitchFamily="34" charset="0"/>
                <a:cs typeface="Arial" panose="020B0604020202020204" pitchFamily="34" charset="0"/>
              </a:rPr>
              <a:t>Группа контроля </a:t>
            </a:r>
            <a:r>
              <a:rPr lang="ru-RU" dirty="0">
                <a:latin typeface="Arial" panose="020B0604020202020204" pitchFamily="34" charset="0"/>
                <a:cs typeface="Arial" panose="020B0604020202020204" pitchFamily="34" charset="0"/>
              </a:rPr>
              <a:t>(n=30, без Терафлекса) – 30 пациентов.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Терапия ИБС: </a:t>
            </a:r>
            <a:r>
              <a:rPr lang="ru-RU" dirty="0" err="1">
                <a:latin typeface="Arial" panose="020B0604020202020204" pitchFamily="34" charset="0"/>
                <a:cs typeface="Arial" panose="020B0604020202020204" pitchFamily="34" charset="0"/>
              </a:rPr>
              <a:t>изосорбида</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мононитрат</a:t>
            </a:r>
            <a:r>
              <a:rPr lang="ru-RU" dirty="0">
                <a:latin typeface="Arial" panose="020B0604020202020204" pitchFamily="34" charset="0"/>
                <a:cs typeface="Arial" panose="020B0604020202020204" pitchFamily="34" charset="0"/>
              </a:rPr>
              <a:t>, бета-адреноблокаторы или антагонисты кальция, аспирин, </a:t>
            </a:r>
            <a:r>
              <a:rPr lang="ru-RU" dirty="0" err="1">
                <a:latin typeface="Arial" panose="020B0604020202020204" pitchFamily="34" charset="0"/>
                <a:cs typeface="Arial" panose="020B0604020202020204" pitchFamily="34" charset="0"/>
              </a:rPr>
              <a:t>статины</a:t>
            </a:r>
            <a:r>
              <a:rPr lang="ru-RU" dirty="0">
                <a:latin typeface="Arial" panose="020B0604020202020204" pitchFamily="34" charset="0"/>
                <a:cs typeface="Arial" panose="020B0604020202020204" pitchFamily="34" charset="0"/>
              </a:rPr>
              <a:t>.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Оценка показателей активности ОА: аналоговая шкала (ВАШ), индексы </a:t>
            </a:r>
            <a:r>
              <a:rPr lang="ru-RU" dirty="0" err="1">
                <a:latin typeface="Arial" panose="020B0604020202020204" pitchFamily="34" charset="0"/>
                <a:cs typeface="Arial" panose="020B0604020202020204" pitchFamily="34" charset="0"/>
              </a:rPr>
              <a:t>Лекена</a:t>
            </a:r>
            <a:r>
              <a:rPr lang="ru-RU" dirty="0">
                <a:latin typeface="Arial" panose="020B0604020202020204" pitchFamily="34" charset="0"/>
                <a:cs typeface="Arial" panose="020B0604020202020204" pitchFamily="34" charset="0"/>
              </a:rPr>
              <a:t> и </a:t>
            </a:r>
            <a:r>
              <a:rPr lang="en-US" dirty="0">
                <a:latin typeface="Arial" panose="020B0604020202020204" pitchFamily="34" charset="0"/>
                <a:cs typeface="Arial" panose="020B0604020202020204" pitchFamily="34" charset="0"/>
              </a:rPr>
              <a:t>WOMAC</a:t>
            </a:r>
            <a:r>
              <a:rPr lang="ru-RU" dirty="0">
                <a:latin typeface="Arial" panose="020B0604020202020204" pitchFamily="34" charset="0"/>
                <a:cs typeface="Arial" panose="020B0604020202020204" pitchFamily="34" charset="0"/>
              </a:rPr>
              <a:t>, оценка частоты и тяжести приступов стенокардии.</a:t>
            </a:r>
          </a:p>
          <a:p>
            <a:endParaRPr lang="ru-RU" dirty="0">
              <a:latin typeface="Arial" panose="020B0604020202020204" pitchFamily="34" charset="0"/>
              <a:cs typeface="Arial" panose="020B0604020202020204" pitchFamily="34" charset="0"/>
            </a:endParaRP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A0759-0ED6-4D9B-979E-9BF0C0676A06}"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625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Образ слайда 1">
            <a:extLst>
              <a:ext uri="{FF2B5EF4-FFF2-40B4-BE49-F238E27FC236}">
                <a16:creationId xmlns:a16="http://schemas.microsoft.com/office/drawing/2014/main" id="{758A2D8D-9890-CD8A-ABC0-7313A48F0633}"/>
              </a:ext>
            </a:extLst>
          </p:cNvPr>
          <p:cNvSpPr>
            <a:spLocks noGrp="1" noRot="1" noChangeAspect="1" noChangeArrowheads="1" noTextEdit="1"/>
          </p:cNvSpPr>
          <p:nvPr>
            <p:ph type="sldImg"/>
          </p:nvPr>
        </p:nvSpPr>
        <p:spPr>
          <a:ln/>
        </p:spPr>
      </p:sp>
      <p:sp>
        <p:nvSpPr>
          <p:cNvPr id="335875" name="Заметки 2">
            <a:extLst>
              <a:ext uri="{FF2B5EF4-FFF2-40B4-BE49-F238E27FC236}">
                <a16:creationId xmlns:a16="http://schemas.microsoft.com/office/drawing/2014/main" id="{072A7175-1FB3-39CB-CE2D-C8AD2CB5BF0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35876" name="Номер слайда 3">
            <a:extLst>
              <a:ext uri="{FF2B5EF4-FFF2-40B4-BE49-F238E27FC236}">
                <a16:creationId xmlns:a16="http://schemas.microsoft.com/office/drawing/2014/main" id="{161F9D58-076E-F1DB-FF84-EE6E3753051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0BC060-F6FA-4E1A-8986-B9CA60ABE9CE}"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A0C33E1D-7857-0EFA-569A-0653BC9344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6A8DE8-4D16-42F1-BB96-1E381EAD0BCE}"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195" name="Rectangle 7">
            <a:extLst>
              <a:ext uri="{FF2B5EF4-FFF2-40B4-BE49-F238E27FC236}">
                <a16:creationId xmlns:a16="http://schemas.microsoft.com/office/drawing/2014/main" id="{9121167F-90E5-5542-C544-96B2A02BC22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42CF1-8846-4F4D-A3BE-799044586415}"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4196" name="Rectangle 2">
            <a:extLst>
              <a:ext uri="{FF2B5EF4-FFF2-40B4-BE49-F238E27FC236}">
                <a16:creationId xmlns:a16="http://schemas.microsoft.com/office/drawing/2014/main" id="{55584484-9310-48F3-36C0-9ABF6F1A74D5}"/>
              </a:ext>
            </a:extLst>
          </p:cNvPr>
          <p:cNvSpPr>
            <a:spLocks noGrp="1" noRot="1" noChangeAspect="1" noChangeArrowheads="1" noTextEdit="1"/>
          </p:cNvSpPr>
          <p:nvPr>
            <p:ph type="sldImg"/>
          </p:nvPr>
        </p:nvSpPr>
        <p:spPr>
          <a:ln/>
        </p:spPr>
      </p:sp>
      <p:sp>
        <p:nvSpPr>
          <p:cNvPr id="264197" name="Rectangle 3">
            <a:extLst>
              <a:ext uri="{FF2B5EF4-FFF2-40B4-BE49-F238E27FC236}">
                <a16:creationId xmlns:a16="http://schemas.microsoft.com/office/drawing/2014/main" id="{690DC850-8390-2C8E-D24B-23A18CF2137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a:p>
            <a:endParaRPr lang="ru-RU" altLang="ru-RU">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10D06B4D-80C3-76E2-0E9E-68195A087C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1A09D5-983C-48D4-892C-51A639214EE7}"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7267" name="Rectangle 7">
            <a:extLst>
              <a:ext uri="{FF2B5EF4-FFF2-40B4-BE49-F238E27FC236}">
                <a16:creationId xmlns:a16="http://schemas.microsoft.com/office/drawing/2014/main" id="{C834021F-4E12-13EB-E49C-E719A691B0E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9635CA-51C5-4C92-9554-04E9B71ACF37}" type="slidenum">
              <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7268" name="Rectangle 2">
            <a:extLst>
              <a:ext uri="{FF2B5EF4-FFF2-40B4-BE49-F238E27FC236}">
                <a16:creationId xmlns:a16="http://schemas.microsoft.com/office/drawing/2014/main" id="{80489E17-1258-8EED-E0CA-823D3FB7F3B0}"/>
              </a:ext>
            </a:extLst>
          </p:cNvPr>
          <p:cNvSpPr>
            <a:spLocks noGrp="1" noRot="1" noChangeAspect="1" noChangeArrowheads="1" noTextEdit="1"/>
          </p:cNvSpPr>
          <p:nvPr>
            <p:ph type="sldImg"/>
          </p:nvPr>
        </p:nvSpPr>
        <p:spPr>
          <a:ln/>
        </p:spPr>
      </p:sp>
      <p:sp>
        <p:nvSpPr>
          <p:cNvPr id="267269" name="Rectangle 3">
            <a:extLst>
              <a:ext uri="{FF2B5EF4-FFF2-40B4-BE49-F238E27FC236}">
                <a16:creationId xmlns:a16="http://schemas.microsoft.com/office/drawing/2014/main" id="{25E53C16-FBB0-1E99-7B13-145E3A27D2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ru-RU" altLang="ru-RU">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Образ слайда 1">
            <a:extLst>
              <a:ext uri="{FF2B5EF4-FFF2-40B4-BE49-F238E27FC236}">
                <a16:creationId xmlns:a16="http://schemas.microsoft.com/office/drawing/2014/main" id="{0F30AB31-D714-0D47-64A1-04BF70FA6F29}"/>
              </a:ext>
            </a:extLst>
          </p:cNvPr>
          <p:cNvSpPr>
            <a:spLocks noGrp="1" noRot="1" noChangeAspect="1" noChangeArrowheads="1" noTextEdit="1"/>
          </p:cNvSpPr>
          <p:nvPr>
            <p:ph type="sldImg"/>
          </p:nvPr>
        </p:nvSpPr>
        <p:spPr>
          <a:ln/>
        </p:spPr>
      </p:sp>
      <p:sp>
        <p:nvSpPr>
          <p:cNvPr id="291843" name="Заметки 2">
            <a:extLst>
              <a:ext uri="{FF2B5EF4-FFF2-40B4-BE49-F238E27FC236}">
                <a16:creationId xmlns:a16="http://schemas.microsoft.com/office/drawing/2014/main" id="{F5BDE1A4-EC1C-64DE-4D83-447C747E8A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291844" name="Номер слайда 3">
            <a:extLst>
              <a:ext uri="{FF2B5EF4-FFF2-40B4-BE49-F238E27FC236}">
                <a16:creationId xmlns:a16="http://schemas.microsoft.com/office/drawing/2014/main" id="{615FB07C-25A4-969D-A1F8-EA0581ED7EA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10568C-7879-4A19-962E-B8A5EAB65C1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Образ слайда 1">
            <a:extLst>
              <a:ext uri="{FF2B5EF4-FFF2-40B4-BE49-F238E27FC236}">
                <a16:creationId xmlns:a16="http://schemas.microsoft.com/office/drawing/2014/main" id="{F6A87770-C944-4015-6A53-BF61A1FA844F}"/>
              </a:ext>
            </a:extLst>
          </p:cNvPr>
          <p:cNvSpPr>
            <a:spLocks noGrp="1" noRot="1" noChangeAspect="1" noChangeArrowheads="1" noTextEdit="1"/>
          </p:cNvSpPr>
          <p:nvPr>
            <p:ph type="sldImg"/>
          </p:nvPr>
        </p:nvSpPr>
        <p:spPr>
          <a:ln/>
        </p:spPr>
      </p:sp>
      <p:sp>
        <p:nvSpPr>
          <p:cNvPr id="293891" name="Заметки 2">
            <a:extLst>
              <a:ext uri="{FF2B5EF4-FFF2-40B4-BE49-F238E27FC236}">
                <a16:creationId xmlns:a16="http://schemas.microsoft.com/office/drawing/2014/main" id="{B40C93C1-6B75-1710-B585-13A4141FA61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293892" name="Номер слайда 3">
            <a:extLst>
              <a:ext uri="{FF2B5EF4-FFF2-40B4-BE49-F238E27FC236}">
                <a16:creationId xmlns:a16="http://schemas.microsoft.com/office/drawing/2014/main" id="{8044D1FD-8798-B025-5350-CECF8ABB2E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8EAB0-6978-4188-AA23-8CEEA54EC618}"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Образ слайда 1">
            <a:extLst>
              <a:ext uri="{FF2B5EF4-FFF2-40B4-BE49-F238E27FC236}">
                <a16:creationId xmlns:a16="http://schemas.microsoft.com/office/drawing/2014/main" id="{2CC3D356-6269-74F6-7D33-56E76DA0BF4B}"/>
              </a:ext>
            </a:extLst>
          </p:cNvPr>
          <p:cNvSpPr>
            <a:spLocks noGrp="1" noRot="1" noChangeAspect="1" noChangeArrowheads="1" noTextEdit="1"/>
          </p:cNvSpPr>
          <p:nvPr>
            <p:ph type="sldImg"/>
          </p:nvPr>
        </p:nvSpPr>
        <p:spPr>
          <a:ln/>
        </p:spPr>
      </p:sp>
      <p:sp>
        <p:nvSpPr>
          <p:cNvPr id="295939" name="Заметки 2">
            <a:extLst>
              <a:ext uri="{FF2B5EF4-FFF2-40B4-BE49-F238E27FC236}">
                <a16:creationId xmlns:a16="http://schemas.microsoft.com/office/drawing/2014/main" id="{0D6B8477-D877-0374-EBE1-19FD7EB770C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295940" name="Номер слайда 3">
            <a:extLst>
              <a:ext uri="{FF2B5EF4-FFF2-40B4-BE49-F238E27FC236}">
                <a16:creationId xmlns:a16="http://schemas.microsoft.com/office/drawing/2014/main" id="{1F412538-6539-AB54-21B7-46048236D5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45B184-6571-42EB-9522-6A9772DDFE9D}"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Образ слайда 1">
            <a:extLst>
              <a:ext uri="{FF2B5EF4-FFF2-40B4-BE49-F238E27FC236}">
                <a16:creationId xmlns:a16="http://schemas.microsoft.com/office/drawing/2014/main" id="{CB12483B-C231-63C8-F365-60C34FC7F9DB}"/>
              </a:ext>
            </a:extLst>
          </p:cNvPr>
          <p:cNvSpPr>
            <a:spLocks noGrp="1" noRot="1" noChangeAspect="1" noChangeArrowheads="1" noTextEdit="1"/>
          </p:cNvSpPr>
          <p:nvPr>
            <p:ph type="sldImg"/>
          </p:nvPr>
        </p:nvSpPr>
        <p:spPr>
          <a:ln/>
        </p:spPr>
      </p:sp>
      <p:sp>
        <p:nvSpPr>
          <p:cNvPr id="297987" name="Заметки 2">
            <a:extLst>
              <a:ext uri="{FF2B5EF4-FFF2-40B4-BE49-F238E27FC236}">
                <a16:creationId xmlns:a16="http://schemas.microsoft.com/office/drawing/2014/main" id="{E8744304-10F5-81D0-8532-33279C23854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297988" name="Номер слайда 3">
            <a:extLst>
              <a:ext uri="{FF2B5EF4-FFF2-40B4-BE49-F238E27FC236}">
                <a16:creationId xmlns:a16="http://schemas.microsoft.com/office/drawing/2014/main" id="{E6D7424F-3EF9-9A53-49DC-F4D9DFEC255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4E7569-4974-4E93-964E-01F90D8BAA7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Образ слайда 1">
            <a:extLst>
              <a:ext uri="{FF2B5EF4-FFF2-40B4-BE49-F238E27FC236}">
                <a16:creationId xmlns:a16="http://schemas.microsoft.com/office/drawing/2014/main" id="{A85F9F6E-F3B4-75CC-F597-C5191A6209CD}"/>
              </a:ext>
            </a:extLst>
          </p:cNvPr>
          <p:cNvSpPr>
            <a:spLocks noGrp="1" noRot="1" noChangeAspect="1" noChangeArrowheads="1" noTextEdit="1"/>
          </p:cNvSpPr>
          <p:nvPr>
            <p:ph type="sldImg"/>
          </p:nvPr>
        </p:nvSpPr>
        <p:spPr>
          <a:ln/>
        </p:spPr>
      </p:sp>
      <p:sp>
        <p:nvSpPr>
          <p:cNvPr id="301059" name="Заметки 2">
            <a:extLst>
              <a:ext uri="{FF2B5EF4-FFF2-40B4-BE49-F238E27FC236}">
                <a16:creationId xmlns:a16="http://schemas.microsoft.com/office/drawing/2014/main" id="{ED9B771B-E18C-1168-B62A-C7D822DE6D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301060" name="Номер слайда 3">
            <a:extLst>
              <a:ext uri="{FF2B5EF4-FFF2-40B4-BE49-F238E27FC236}">
                <a16:creationId xmlns:a16="http://schemas.microsoft.com/office/drawing/2014/main" id="{6DCD335E-BEE3-D632-1496-C244572EF47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51521-63D4-4713-8C4B-EE884F502BAE}"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6.xml"/><Relationship Id="rId1" Type="http://schemas.openxmlformats.org/officeDocument/2006/relationships/tags" Target="../tags/tag1.xml"/><Relationship Id="rId4" Type="http://schemas.openxmlformats.org/officeDocument/2006/relationships/image" Target="../media/image5.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BC36EC1C-862B-777C-D60C-4713647E9B07}"/>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B8EC153C-EC2C-4A91-5963-63181AC3044C}"/>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6" name="Rectangle 6">
            <a:extLst>
              <a:ext uri="{FF2B5EF4-FFF2-40B4-BE49-F238E27FC236}">
                <a16:creationId xmlns:a16="http://schemas.microsoft.com/office/drawing/2014/main" id="{025D5774-DE4E-6F2E-B6C2-D63BB9CF0775}"/>
              </a:ext>
            </a:extLst>
          </p:cNvPr>
          <p:cNvSpPr>
            <a:spLocks noGrp="1" noChangeArrowheads="1"/>
          </p:cNvSpPr>
          <p:nvPr>
            <p:ph type="sldNum" sz="quarter" idx="12"/>
          </p:nvPr>
        </p:nvSpPr>
        <p:spPr>
          <a:ln/>
        </p:spPr>
        <p:txBody>
          <a:bodyPr/>
          <a:lstStyle>
            <a:lvl1pPr>
              <a:defRPr/>
            </a:lvl1pPr>
          </a:lstStyle>
          <a:p>
            <a:pPr>
              <a:defRPr/>
            </a:pPr>
            <a:fld id="{98F6C58E-7D4F-4F2D-A75A-0A82FE5DD6FA}" type="slidenum">
              <a:rPr lang="ru-RU" altLang="ru-RU"/>
              <a:pPr>
                <a:defRPr/>
              </a:pPr>
              <a:t>‹#›</a:t>
            </a:fld>
            <a:endParaRPr lang="ru-RU" altLang="ru-RU"/>
          </a:p>
        </p:txBody>
      </p:sp>
    </p:spTree>
    <p:extLst>
      <p:ext uri="{BB962C8B-B14F-4D97-AF65-F5344CB8AC3E}">
        <p14:creationId xmlns:p14="http://schemas.microsoft.com/office/powerpoint/2010/main" val="1786942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0885A0CD-E321-87C4-7C26-408788F80C18}"/>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8E65DC0D-41F8-AB23-0752-2CCB33700B20}"/>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6" name="Rectangle 6">
            <a:extLst>
              <a:ext uri="{FF2B5EF4-FFF2-40B4-BE49-F238E27FC236}">
                <a16:creationId xmlns:a16="http://schemas.microsoft.com/office/drawing/2014/main" id="{2ED4B403-2CDB-75AD-30F1-5BB2EFB5BD52}"/>
              </a:ext>
            </a:extLst>
          </p:cNvPr>
          <p:cNvSpPr>
            <a:spLocks noGrp="1" noChangeArrowheads="1"/>
          </p:cNvSpPr>
          <p:nvPr>
            <p:ph type="sldNum" sz="quarter" idx="12"/>
          </p:nvPr>
        </p:nvSpPr>
        <p:spPr>
          <a:ln/>
        </p:spPr>
        <p:txBody>
          <a:bodyPr/>
          <a:lstStyle>
            <a:lvl1pPr>
              <a:defRPr/>
            </a:lvl1pPr>
          </a:lstStyle>
          <a:p>
            <a:pPr>
              <a:defRPr/>
            </a:pPr>
            <a:fld id="{8BEFAF18-ECD6-4381-B6FA-561740A9DC2A}" type="slidenum">
              <a:rPr lang="ru-RU" altLang="ru-RU"/>
              <a:pPr>
                <a:defRPr/>
              </a:pPr>
              <a:t>‹#›</a:t>
            </a:fld>
            <a:endParaRPr lang="ru-RU" altLang="ru-RU"/>
          </a:p>
        </p:txBody>
      </p:sp>
    </p:spTree>
    <p:extLst>
      <p:ext uri="{BB962C8B-B14F-4D97-AF65-F5344CB8AC3E}">
        <p14:creationId xmlns:p14="http://schemas.microsoft.com/office/powerpoint/2010/main" val="32116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FD1F50C1-CB32-1B77-3467-602713EFC9EE}"/>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B7308A11-62B9-0279-F438-1836247071DE}"/>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6" name="Rectangle 6">
            <a:extLst>
              <a:ext uri="{FF2B5EF4-FFF2-40B4-BE49-F238E27FC236}">
                <a16:creationId xmlns:a16="http://schemas.microsoft.com/office/drawing/2014/main" id="{187B9263-1D22-6265-FA94-1CBABA674249}"/>
              </a:ext>
            </a:extLst>
          </p:cNvPr>
          <p:cNvSpPr>
            <a:spLocks noGrp="1" noChangeArrowheads="1"/>
          </p:cNvSpPr>
          <p:nvPr>
            <p:ph type="sldNum" sz="quarter" idx="12"/>
          </p:nvPr>
        </p:nvSpPr>
        <p:spPr>
          <a:ln/>
        </p:spPr>
        <p:txBody>
          <a:bodyPr/>
          <a:lstStyle>
            <a:lvl1pPr>
              <a:defRPr/>
            </a:lvl1pPr>
          </a:lstStyle>
          <a:p>
            <a:pPr>
              <a:defRPr/>
            </a:pPr>
            <a:fld id="{07307906-9954-469A-A3F3-ADA8EA4BAEA8}" type="slidenum">
              <a:rPr lang="ru-RU" altLang="ru-RU"/>
              <a:pPr>
                <a:defRPr/>
              </a:pPr>
              <a:t>‹#›</a:t>
            </a:fld>
            <a:endParaRPr lang="ru-RU" altLang="ru-RU"/>
          </a:p>
        </p:txBody>
      </p:sp>
    </p:spTree>
    <p:extLst>
      <p:ext uri="{BB962C8B-B14F-4D97-AF65-F5344CB8AC3E}">
        <p14:creationId xmlns:p14="http://schemas.microsoft.com/office/powerpoint/2010/main" val="115210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Картинка 3"/>
          <p:cNvSpPr>
            <a:spLocks noGrp="1"/>
          </p:cNvSpPr>
          <p:nvPr>
            <p:ph type="clipArt" sz="half" idx="2"/>
          </p:nvPr>
        </p:nvSpPr>
        <p:spPr>
          <a:xfrm>
            <a:off x="6197600" y="1600201"/>
            <a:ext cx="5384800" cy="4525963"/>
          </a:xfrm>
        </p:spPr>
        <p:txBody>
          <a:bodyPr/>
          <a:lstStyle/>
          <a:p>
            <a:pPr lvl="0"/>
            <a:endParaRPr lang="ru-RU" noProof="0"/>
          </a:p>
        </p:txBody>
      </p:sp>
      <p:sp>
        <p:nvSpPr>
          <p:cNvPr id="5" name="Rectangle 4">
            <a:extLst>
              <a:ext uri="{FF2B5EF4-FFF2-40B4-BE49-F238E27FC236}">
                <a16:creationId xmlns:a16="http://schemas.microsoft.com/office/drawing/2014/main" id="{B281C055-6D2E-13E2-B59E-B29FCAE24698}"/>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13B72A66-E04C-DBB1-1010-EA46CAAB8736}"/>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7" name="Rectangle 6">
            <a:extLst>
              <a:ext uri="{FF2B5EF4-FFF2-40B4-BE49-F238E27FC236}">
                <a16:creationId xmlns:a16="http://schemas.microsoft.com/office/drawing/2014/main" id="{E6F41630-4A94-7BA8-67D7-AC1D40738030}"/>
              </a:ext>
            </a:extLst>
          </p:cNvPr>
          <p:cNvSpPr>
            <a:spLocks noGrp="1" noChangeArrowheads="1"/>
          </p:cNvSpPr>
          <p:nvPr>
            <p:ph type="sldNum" sz="quarter" idx="12"/>
          </p:nvPr>
        </p:nvSpPr>
        <p:spPr>
          <a:ln/>
        </p:spPr>
        <p:txBody>
          <a:bodyPr/>
          <a:lstStyle>
            <a:lvl1pPr>
              <a:defRPr/>
            </a:lvl1pPr>
          </a:lstStyle>
          <a:p>
            <a:pPr>
              <a:defRPr/>
            </a:pPr>
            <a:fld id="{CA84ECED-26A5-48F4-9EF8-7C75FDD4F7FC}" type="slidenum">
              <a:rPr lang="ru-RU" altLang="ru-RU"/>
              <a:pPr>
                <a:defRPr/>
              </a:pPr>
              <a:t>‹#›</a:t>
            </a:fld>
            <a:endParaRPr lang="ru-RU" altLang="ru-RU"/>
          </a:p>
        </p:txBody>
      </p:sp>
    </p:spTree>
    <p:extLst>
      <p:ext uri="{BB962C8B-B14F-4D97-AF65-F5344CB8AC3E}">
        <p14:creationId xmlns:p14="http://schemas.microsoft.com/office/powerpoint/2010/main" val="3502494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1"/>
            <a:ext cx="10972800" cy="4525963"/>
          </a:xfrm>
        </p:spPr>
        <p:txBody>
          <a:bodyPr/>
          <a:lstStyle/>
          <a:p>
            <a:pPr lvl="0"/>
            <a:endParaRPr lang="ru-RU" noProof="0"/>
          </a:p>
        </p:txBody>
      </p:sp>
      <p:sp>
        <p:nvSpPr>
          <p:cNvPr id="4" name="Rectangle 4">
            <a:extLst>
              <a:ext uri="{FF2B5EF4-FFF2-40B4-BE49-F238E27FC236}">
                <a16:creationId xmlns:a16="http://schemas.microsoft.com/office/drawing/2014/main" id="{DEB8BAEC-C48C-2ED1-0791-518AC20C1C54}"/>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D7BE3E03-8391-773C-0B10-33173A3238F9}"/>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6" name="Rectangle 6">
            <a:extLst>
              <a:ext uri="{FF2B5EF4-FFF2-40B4-BE49-F238E27FC236}">
                <a16:creationId xmlns:a16="http://schemas.microsoft.com/office/drawing/2014/main" id="{60B3BE46-2EF4-2A3D-4376-76517CD63E02}"/>
              </a:ext>
            </a:extLst>
          </p:cNvPr>
          <p:cNvSpPr>
            <a:spLocks noGrp="1" noChangeArrowheads="1"/>
          </p:cNvSpPr>
          <p:nvPr>
            <p:ph type="sldNum" sz="quarter" idx="12"/>
          </p:nvPr>
        </p:nvSpPr>
        <p:spPr>
          <a:ln/>
        </p:spPr>
        <p:txBody>
          <a:bodyPr/>
          <a:lstStyle>
            <a:lvl1pPr>
              <a:defRPr/>
            </a:lvl1pPr>
          </a:lstStyle>
          <a:p>
            <a:pPr>
              <a:defRPr/>
            </a:pPr>
            <a:fld id="{E91B85EC-10B3-48A4-9E6E-E438A86340FF}" type="slidenum">
              <a:rPr lang="ru-RU" altLang="ru-RU"/>
              <a:pPr>
                <a:defRPr/>
              </a:pPr>
              <a:t>‹#›</a:t>
            </a:fld>
            <a:endParaRPr lang="ru-RU" altLang="ru-RU"/>
          </a:p>
        </p:txBody>
      </p:sp>
    </p:spTree>
    <p:extLst>
      <p:ext uri="{BB962C8B-B14F-4D97-AF65-F5344CB8AC3E}">
        <p14:creationId xmlns:p14="http://schemas.microsoft.com/office/powerpoint/2010/main" val="369898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09641B6D-D03A-25A2-3AE0-2D6E0E97C362}"/>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C0EDC1E3-C90F-C476-7673-98083258C6C9}"/>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7" name="Rectangle 6">
            <a:extLst>
              <a:ext uri="{FF2B5EF4-FFF2-40B4-BE49-F238E27FC236}">
                <a16:creationId xmlns:a16="http://schemas.microsoft.com/office/drawing/2014/main" id="{FE29A8A7-BF00-72AD-BC44-6D2BDB1D3544}"/>
              </a:ext>
            </a:extLst>
          </p:cNvPr>
          <p:cNvSpPr>
            <a:spLocks noGrp="1" noChangeArrowheads="1"/>
          </p:cNvSpPr>
          <p:nvPr>
            <p:ph type="sldNum" sz="quarter" idx="12"/>
          </p:nvPr>
        </p:nvSpPr>
        <p:spPr>
          <a:ln/>
        </p:spPr>
        <p:txBody>
          <a:bodyPr/>
          <a:lstStyle>
            <a:lvl1pPr>
              <a:defRPr/>
            </a:lvl1pPr>
          </a:lstStyle>
          <a:p>
            <a:pPr>
              <a:defRPr/>
            </a:pPr>
            <a:fld id="{82B27761-03EA-4C2D-8ECC-B8B0B92C4A31}" type="slidenum">
              <a:rPr lang="ru-RU" altLang="ru-RU"/>
              <a:pPr>
                <a:defRPr/>
              </a:pPr>
              <a:t>‹#›</a:t>
            </a:fld>
            <a:endParaRPr lang="ru-RU" altLang="ru-RU"/>
          </a:p>
        </p:txBody>
      </p:sp>
    </p:spTree>
    <p:extLst>
      <p:ext uri="{BB962C8B-B14F-4D97-AF65-F5344CB8AC3E}">
        <p14:creationId xmlns:p14="http://schemas.microsoft.com/office/powerpoint/2010/main" val="401289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52D801A-0C36-E5E3-97E8-F4D2E179998D}"/>
              </a:ext>
            </a:extLst>
          </p:cNvPr>
          <p:cNvGrpSpPr>
            <a:grpSpLocks/>
          </p:cNvGrpSpPr>
          <p:nvPr/>
        </p:nvGrpSpPr>
        <p:grpSpPr bwMode="auto">
          <a:xfrm>
            <a:off x="1" y="6350"/>
            <a:ext cx="12187767" cy="6851650"/>
            <a:chOff x="0" y="4"/>
            <a:chExt cx="5758" cy="4316"/>
          </a:xfrm>
        </p:grpSpPr>
        <p:grpSp>
          <p:nvGrpSpPr>
            <p:cNvPr id="3" name="Group 3">
              <a:extLst>
                <a:ext uri="{FF2B5EF4-FFF2-40B4-BE49-F238E27FC236}">
                  <a16:creationId xmlns:a16="http://schemas.microsoft.com/office/drawing/2014/main" id="{0EA95CDF-470C-2774-5A19-E13BBFCFB382}"/>
                </a:ext>
              </a:extLst>
            </p:cNvPr>
            <p:cNvGrpSpPr>
              <a:grpSpLocks/>
            </p:cNvGrpSpPr>
            <p:nvPr/>
          </p:nvGrpSpPr>
          <p:grpSpPr bwMode="auto">
            <a:xfrm>
              <a:off x="0" y="1161"/>
              <a:ext cx="5758" cy="3159"/>
              <a:chOff x="0" y="1161"/>
              <a:chExt cx="5758" cy="3159"/>
            </a:xfrm>
          </p:grpSpPr>
          <p:sp>
            <p:nvSpPr>
              <p:cNvPr id="14" name="Freeform 4">
                <a:extLst>
                  <a:ext uri="{FF2B5EF4-FFF2-40B4-BE49-F238E27FC236}">
                    <a16:creationId xmlns:a16="http://schemas.microsoft.com/office/drawing/2014/main" id="{2D211E9A-8E62-FB5F-CFA7-9C2A3BACF317}"/>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p:spPr>
            <p:txBody>
              <a:bodyPr/>
              <a:lstStyle/>
              <a:p>
                <a:pPr>
                  <a:defRPr/>
                </a:pPr>
                <a:endParaRPr lang="ru-RU" sz="1980"/>
              </a:p>
            </p:txBody>
          </p:sp>
          <p:sp>
            <p:nvSpPr>
              <p:cNvPr id="15" name="Freeform 5">
                <a:extLst>
                  <a:ext uri="{FF2B5EF4-FFF2-40B4-BE49-F238E27FC236}">
                    <a16:creationId xmlns:a16="http://schemas.microsoft.com/office/drawing/2014/main" id="{1ED08D30-3803-9C24-BC2C-597FF2319E8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p:spPr>
            <p:txBody>
              <a:bodyPr/>
              <a:lstStyle/>
              <a:p>
                <a:pPr>
                  <a:defRPr/>
                </a:pPr>
                <a:endParaRPr lang="ru-RU" sz="1980"/>
              </a:p>
            </p:txBody>
          </p:sp>
        </p:grpSp>
        <p:sp>
          <p:nvSpPr>
            <p:cNvPr id="4" name="Freeform 6">
              <a:extLst>
                <a:ext uri="{FF2B5EF4-FFF2-40B4-BE49-F238E27FC236}">
                  <a16:creationId xmlns:a16="http://schemas.microsoft.com/office/drawing/2014/main" id="{D3AFE3A3-5FAD-2C65-E70F-AE5600B3B4EF}"/>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p:spPr>
          <p:txBody>
            <a:bodyPr/>
            <a:lstStyle/>
            <a:p>
              <a:pPr>
                <a:defRPr/>
              </a:pPr>
              <a:endParaRPr lang="ru-RU" sz="1980"/>
            </a:p>
          </p:txBody>
        </p:sp>
        <p:sp>
          <p:nvSpPr>
            <p:cNvPr id="5" name="Freeform 7">
              <a:extLst>
                <a:ext uri="{FF2B5EF4-FFF2-40B4-BE49-F238E27FC236}">
                  <a16:creationId xmlns:a16="http://schemas.microsoft.com/office/drawing/2014/main" id="{D519FB5B-B31D-925C-87CE-227ABFE76928}"/>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p:spPr>
          <p:txBody>
            <a:bodyPr/>
            <a:lstStyle/>
            <a:p>
              <a:pPr>
                <a:defRPr/>
              </a:pPr>
              <a:endParaRPr lang="ru-RU" sz="1980"/>
            </a:p>
          </p:txBody>
        </p:sp>
        <p:sp>
          <p:nvSpPr>
            <p:cNvPr id="6" name="Freeform 8">
              <a:extLst>
                <a:ext uri="{FF2B5EF4-FFF2-40B4-BE49-F238E27FC236}">
                  <a16:creationId xmlns:a16="http://schemas.microsoft.com/office/drawing/2014/main" id="{39408935-2016-9238-03A9-51DB0BF557CD}"/>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p:spPr>
          <p:txBody>
            <a:bodyPr/>
            <a:lstStyle/>
            <a:p>
              <a:pPr>
                <a:defRPr/>
              </a:pPr>
              <a:endParaRPr lang="ru-RU" sz="1980"/>
            </a:p>
          </p:txBody>
        </p:sp>
        <p:grpSp>
          <p:nvGrpSpPr>
            <p:cNvPr id="7" name="Group 9">
              <a:extLst>
                <a:ext uri="{FF2B5EF4-FFF2-40B4-BE49-F238E27FC236}">
                  <a16:creationId xmlns:a16="http://schemas.microsoft.com/office/drawing/2014/main" id="{4F84D985-09DD-648B-2530-14F60C183F06}"/>
                </a:ext>
              </a:extLst>
            </p:cNvPr>
            <p:cNvGrpSpPr>
              <a:grpSpLocks/>
            </p:cNvGrpSpPr>
            <p:nvPr/>
          </p:nvGrpSpPr>
          <p:grpSpPr bwMode="auto">
            <a:xfrm>
              <a:off x="348" y="4"/>
              <a:ext cx="5410" cy="4316"/>
              <a:chOff x="348" y="4"/>
              <a:chExt cx="5410" cy="4316"/>
            </a:xfrm>
          </p:grpSpPr>
          <p:sp>
            <p:nvSpPr>
              <p:cNvPr id="8" name="Freeform 10">
                <a:extLst>
                  <a:ext uri="{FF2B5EF4-FFF2-40B4-BE49-F238E27FC236}">
                    <a16:creationId xmlns:a16="http://schemas.microsoft.com/office/drawing/2014/main" id="{A9487441-ECC5-BD33-EE12-929EBFC205E0}"/>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p:spPr>
            <p:txBody>
              <a:bodyPr/>
              <a:lstStyle/>
              <a:p>
                <a:pPr>
                  <a:defRPr/>
                </a:pPr>
                <a:endParaRPr lang="ru-RU" sz="1980"/>
              </a:p>
            </p:txBody>
          </p:sp>
          <p:sp>
            <p:nvSpPr>
              <p:cNvPr id="9" name="Freeform 11">
                <a:extLst>
                  <a:ext uri="{FF2B5EF4-FFF2-40B4-BE49-F238E27FC236}">
                    <a16:creationId xmlns:a16="http://schemas.microsoft.com/office/drawing/2014/main" id="{69410BDD-AFF4-A4D3-B5A8-643B5E6040B8}"/>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p:spPr>
            <p:txBody>
              <a:bodyPr/>
              <a:lstStyle/>
              <a:p>
                <a:pPr>
                  <a:defRPr/>
                </a:pPr>
                <a:endParaRPr lang="ru-RU" sz="1980"/>
              </a:p>
            </p:txBody>
          </p:sp>
          <p:sp>
            <p:nvSpPr>
              <p:cNvPr id="10" name="Freeform 12">
                <a:extLst>
                  <a:ext uri="{FF2B5EF4-FFF2-40B4-BE49-F238E27FC236}">
                    <a16:creationId xmlns:a16="http://schemas.microsoft.com/office/drawing/2014/main" id="{D997152B-6912-0B1F-0823-62958D4C68F4}"/>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p:spPr>
            <p:txBody>
              <a:bodyPr/>
              <a:lstStyle/>
              <a:p>
                <a:pPr>
                  <a:defRPr/>
                </a:pPr>
                <a:endParaRPr lang="ru-RU" sz="1980"/>
              </a:p>
            </p:txBody>
          </p:sp>
          <p:sp>
            <p:nvSpPr>
              <p:cNvPr id="11" name="Freeform 13">
                <a:extLst>
                  <a:ext uri="{FF2B5EF4-FFF2-40B4-BE49-F238E27FC236}">
                    <a16:creationId xmlns:a16="http://schemas.microsoft.com/office/drawing/2014/main" id="{1AB94172-C06D-4E9A-7FE3-F931BC9F4605}"/>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p:spPr>
            <p:txBody>
              <a:bodyPr/>
              <a:lstStyle/>
              <a:p>
                <a:pPr>
                  <a:defRPr/>
                </a:pPr>
                <a:endParaRPr lang="ru-RU" sz="1980"/>
              </a:p>
            </p:txBody>
          </p:sp>
          <p:sp>
            <p:nvSpPr>
              <p:cNvPr id="12" name="Freeform 14">
                <a:extLst>
                  <a:ext uri="{FF2B5EF4-FFF2-40B4-BE49-F238E27FC236}">
                    <a16:creationId xmlns:a16="http://schemas.microsoft.com/office/drawing/2014/main" id="{24359967-DF9D-E22F-9B5F-6B6E2E48DDAE}"/>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p:spPr>
            <p:txBody>
              <a:bodyPr/>
              <a:lstStyle/>
              <a:p>
                <a:pPr>
                  <a:defRPr/>
                </a:pPr>
                <a:endParaRPr lang="ru-RU" sz="1980"/>
              </a:p>
            </p:txBody>
          </p:sp>
          <p:sp>
            <p:nvSpPr>
              <p:cNvPr id="13" name="Freeform 15">
                <a:extLst>
                  <a:ext uri="{FF2B5EF4-FFF2-40B4-BE49-F238E27FC236}">
                    <a16:creationId xmlns:a16="http://schemas.microsoft.com/office/drawing/2014/main" id="{2D745CD3-C391-877F-3240-163E00ED6A3B}"/>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p:spPr>
            <p:txBody>
              <a:bodyPr/>
              <a:lstStyle/>
              <a:p>
                <a:pPr>
                  <a:defRPr/>
                </a:pPr>
                <a:endParaRPr lang="ru-RU" sz="1980"/>
              </a:p>
            </p:txBody>
          </p:sp>
        </p:grpSp>
      </p:grpSp>
      <p:sp>
        <p:nvSpPr>
          <p:cNvPr id="181264" name="Rectangle 16"/>
          <p:cNvSpPr>
            <a:spLocks noGrp="1" noChangeArrowheads="1"/>
          </p:cNvSpPr>
          <p:nvPr>
            <p:ph type="ctrTitle" sz="quarter"/>
          </p:nvPr>
        </p:nvSpPr>
        <p:spPr>
          <a:xfrm>
            <a:off x="1422400" y="1997076"/>
            <a:ext cx="9448800" cy="1431925"/>
          </a:xfrm>
        </p:spPr>
        <p:txBody>
          <a:bodyPr anchor="b"/>
          <a:lstStyle>
            <a:lvl1pPr>
              <a:defRPr/>
            </a:lvl1pPr>
          </a:lstStyle>
          <a:p>
            <a:pPr lvl="0"/>
            <a:r>
              <a:rPr lang="ru-RU" altLang="ru-RU" noProof="0"/>
              <a:t>Образец заголовка</a:t>
            </a:r>
          </a:p>
        </p:txBody>
      </p:sp>
      <p:sp>
        <p:nvSpPr>
          <p:cNvPr id="181265" name="Rectangle 17"/>
          <p:cNvSpPr>
            <a:spLocks noGrp="1" noChangeArrowheads="1"/>
          </p:cNvSpPr>
          <p:nvPr>
            <p:ph type="subTitle" sz="quarter" idx="1"/>
          </p:nvPr>
        </p:nvSpPr>
        <p:spPr>
          <a:xfrm>
            <a:off x="1422400" y="3886201"/>
            <a:ext cx="8534400" cy="1752600"/>
          </a:xfrm>
        </p:spPr>
        <p:txBody>
          <a:bodyPr/>
          <a:lstStyle>
            <a:lvl1pPr marL="0" indent="0">
              <a:buFont typeface="Wingdings" panose="05000000000000000000" pitchFamily="2" charset="2"/>
              <a:buNone/>
              <a:defRPr/>
            </a:lvl1pPr>
          </a:lstStyle>
          <a:p>
            <a:pPr lvl="0"/>
            <a:r>
              <a:rPr lang="ru-RU" altLang="ru-RU" noProof="0"/>
              <a:t>Образец подзаголовка</a:t>
            </a:r>
          </a:p>
        </p:txBody>
      </p:sp>
      <p:sp>
        <p:nvSpPr>
          <p:cNvPr id="16" name="Rectangle 18">
            <a:extLst>
              <a:ext uri="{FF2B5EF4-FFF2-40B4-BE49-F238E27FC236}">
                <a16:creationId xmlns:a16="http://schemas.microsoft.com/office/drawing/2014/main" id="{EB42DC2F-FCD2-F3DD-2FC4-F14558D1F88C}"/>
              </a:ext>
            </a:extLst>
          </p:cNvPr>
          <p:cNvSpPr>
            <a:spLocks noGrp="1" noChangeArrowheads="1"/>
          </p:cNvSpPr>
          <p:nvPr>
            <p:ph type="dt" sz="quarter" idx="10"/>
          </p:nvPr>
        </p:nvSpPr>
        <p:spPr/>
        <p:txBody>
          <a:bodyPr/>
          <a:lstStyle>
            <a:lvl1pPr>
              <a:defRPr/>
            </a:lvl1pPr>
          </a:lstStyle>
          <a:p>
            <a:pPr>
              <a:defRPr/>
            </a:pPr>
            <a:endParaRPr lang="ru-RU" altLang="ru-RU"/>
          </a:p>
        </p:txBody>
      </p:sp>
      <p:sp>
        <p:nvSpPr>
          <p:cNvPr id="17" name="Rectangle 19">
            <a:extLst>
              <a:ext uri="{FF2B5EF4-FFF2-40B4-BE49-F238E27FC236}">
                <a16:creationId xmlns:a16="http://schemas.microsoft.com/office/drawing/2014/main" id="{5F28EAC0-7A83-8F7C-ED1E-F936A54E6021}"/>
              </a:ext>
            </a:extLst>
          </p:cNvPr>
          <p:cNvSpPr>
            <a:spLocks noGrp="1" noChangeArrowheads="1"/>
          </p:cNvSpPr>
          <p:nvPr>
            <p:ph type="ftr" sz="quarter" idx="11"/>
          </p:nvPr>
        </p:nvSpPr>
        <p:spPr>
          <a:xfrm>
            <a:off x="4470400" y="6248400"/>
            <a:ext cx="3860800" cy="457200"/>
          </a:xfrm>
        </p:spPr>
        <p:txBody>
          <a:bodyPr/>
          <a:lstStyle>
            <a:lvl1pPr>
              <a:defRPr/>
            </a:lvl1pPr>
          </a:lstStyle>
          <a:p>
            <a:pPr>
              <a:defRPr/>
            </a:pPr>
            <a:endParaRPr lang="ru-RU" altLang="ru-RU"/>
          </a:p>
        </p:txBody>
      </p:sp>
      <p:sp>
        <p:nvSpPr>
          <p:cNvPr id="18" name="Rectangle 20">
            <a:extLst>
              <a:ext uri="{FF2B5EF4-FFF2-40B4-BE49-F238E27FC236}">
                <a16:creationId xmlns:a16="http://schemas.microsoft.com/office/drawing/2014/main" id="{0A960DF5-8A94-DCC6-3D93-1E512733161D}"/>
              </a:ext>
            </a:extLst>
          </p:cNvPr>
          <p:cNvSpPr>
            <a:spLocks noGrp="1" noChangeArrowheads="1"/>
          </p:cNvSpPr>
          <p:nvPr>
            <p:ph type="sldNum" sz="quarter" idx="12"/>
          </p:nvPr>
        </p:nvSpPr>
        <p:spPr/>
        <p:txBody>
          <a:bodyPr/>
          <a:lstStyle>
            <a:lvl1pPr>
              <a:defRPr/>
            </a:lvl1pPr>
          </a:lstStyle>
          <a:p>
            <a:pPr>
              <a:defRPr/>
            </a:pPr>
            <a:fld id="{1BFE670D-6A58-4925-9EA3-F423D7CBE600}" type="slidenum">
              <a:rPr lang="ru-RU" altLang="ru-RU"/>
              <a:pPr>
                <a:defRPr/>
              </a:pPr>
              <a:t>‹#›</a:t>
            </a:fld>
            <a:endParaRPr lang="ru-RU" altLang="ru-RU"/>
          </a:p>
        </p:txBody>
      </p:sp>
    </p:spTree>
    <p:extLst>
      <p:ext uri="{BB962C8B-B14F-4D97-AF65-F5344CB8AC3E}">
        <p14:creationId xmlns:p14="http://schemas.microsoft.com/office/powerpoint/2010/main" val="30133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7">
            <a:extLst>
              <a:ext uri="{FF2B5EF4-FFF2-40B4-BE49-F238E27FC236}">
                <a16:creationId xmlns:a16="http://schemas.microsoft.com/office/drawing/2014/main" id="{AEFD4DF6-F998-5474-3B2C-5D49D151FA11}"/>
              </a:ext>
            </a:extLst>
          </p:cNvPr>
          <p:cNvSpPr>
            <a:spLocks noGrp="1" noChangeArrowheads="1"/>
          </p:cNvSpPr>
          <p:nvPr>
            <p:ph type="dt" sz="half" idx="10"/>
          </p:nvPr>
        </p:nvSpPr>
        <p:spPr/>
        <p:txBody>
          <a:bodyPr/>
          <a:lstStyle>
            <a:lvl1pPr>
              <a:defRPr/>
            </a:lvl1pPr>
          </a:lstStyle>
          <a:p>
            <a:pPr>
              <a:defRPr/>
            </a:pPr>
            <a:endParaRPr lang="ru-RU" altLang="ru-RU"/>
          </a:p>
        </p:txBody>
      </p:sp>
      <p:sp>
        <p:nvSpPr>
          <p:cNvPr id="5" name="Rectangle 18">
            <a:extLst>
              <a:ext uri="{FF2B5EF4-FFF2-40B4-BE49-F238E27FC236}">
                <a16:creationId xmlns:a16="http://schemas.microsoft.com/office/drawing/2014/main" id="{465369E2-09D3-1324-9673-D60170DB1769}"/>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6" name="Rectangle 19">
            <a:extLst>
              <a:ext uri="{FF2B5EF4-FFF2-40B4-BE49-F238E27FC236}">
                <a16:creationId xmlns:a16="http://schemas.microsoft.com/office/drawing/2014/main" id="{3D16E7C9-754F-863C-E78A-C9853BCA2D43}"/>
              </a:ext>
            </a:extLst>
          </p:cNvPr>
          <p:cNvSpPr>
            <a:spLocks noGrp="1" noChangeArrowheads="1"/>
          </p:cNvSpPr>
          <p:nvPr>
            <p:ph type="sldNum" sz="quarter" idx="12"/>
          </p:nvPr>
        </p:nvSpPr>
        <p:spPr/>
        <p:txBody>
          <a:bodyPr/>
          <a:lstStyle>
            <a:lvl1pPr>
              <a:defRPr/>
            </a:lvl1pPr>
          </a:lstStyle>
          <a:p>
            <a:pPr>
              <a:defRPr/>
            </a:pPr>
            <a:fld id="{B660374B-B735-476B-8FB7-7DC3C7773B2B}" type="slidenum">
              <a:rPr lang="ru-RU" altLang="ru-RU"/>
              <a:pPr>
                <a:defRPr/>
              </a:pPr>
              <a:t>‹#›</a:t>
            </a:fld>
            <a:endParaRPr lang="ru-RU" altLang="ru-RU"/>
          </a:p>
        </p:txBody>
      </p:sp>
    </p:spTree>
    <p:extLst>
      <p:ext uri="{BB962C8B-B14F-4D97-AF65-F5344CB8AC3E}">
        <p14:creationId xmlns:p14="http://schemas.microsoft.com/office/powerpoint/2010/main" val="3768807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5656"/>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263"/>
            </a:lvl1pPr>
            <a:lvl2pPr marL="431024" indent="0">
              <a:buNone/>
              <a:defRPr sz="1885"/>
            </a:lvl2pPr>
            <a:lvl3pPr marL="862049" indent="0">
              <a:buNone/>
              <a:defRPr sz="1697"/>
            </a:lvl3pPr>
            <a:lvl4pPr marL="1293073" indent="0">
              <a:buNone/>
              <a:defRPr sz="1508"/>
            </a:lvl4pPr>
            <a:lvl5pPr marL="1724097" indent="0">
              <a:buNone/>
              <a:defRPr sz="1508"/>
            </a:lvl5pPr>
            <a:lvl6pPr marL="2155121" indent="0">
              <a:buNone/>
              <a:defRPr sz="1508"/>
            </a:lvl6pPr>
            <a:lvl7pPr marL="2586146" indent="0">
              <a:buNone/>
              <a:defRPr sz="1508"/>
            </a:lvl7pPr>
            <a:lvl8pPr marL="3017170" indent="0">
              <a:buNone/>
              <a:defRPr sz="1508"/>
            </a:lvl8pPr>
            <a:lvl9pPr marL="3448194" indent="0">
              <a:buNone/>
              <a:defRPr sz="1508"/>
            </a:lvl9pPr>
          </a:lstStyle>
          <a:p>
            <a:pPr lvl="0"/>
            <a:r>
              <a:rPr lang="ru-RU"/>
              <a:t>Образец текста</a:t>
            </a:r>
          </a:p>
        </p:txBody>
      </p:sp>
      <p:sp>
        <p:nvSpPr>
          <p:cNvPr id="4" name="Rectangle 17">
            <a:extLst>
              <a:ext uri="{FF2B5EF4-FFF2-40B4-BE49-F238E27FC236}">
                <a16:creationId xmlns:a16="http://schemas.microsoft.com/office/drawing/2014/main" id="{85BB22DF-A0E6-0AC1-201F-DA048526AAA1}"/>
              </a:ext>
            </a:extLst>
          </p:cNvPr>
          <p:cNvSpPr>
            <a:spLocks noGrp="1" noChangeArrowheads="1"/>
          </p:cNvSpPr>
          <p:nvPr>
            <p:ph type="dt" sz="half" idx="10"/>
          </p:nvPr>
        </p:nvSpPr>
        <p:spPr/>
        <p:txBody>
          <a:bodyPr/>
          <a:lstStyle>
            <a:lvl1pPr>
              <a:defRPr/>
            </a:lvl1pPr>
          </a:lstStyle>
          <a:p>
            <a:pPr>
              <a:defRPr/>
            </a:pPr>
            <a:endParaRPr lang="ru-RU" altLang="ru-RU"/>
          </a:p>
        </p:txBody>
      </p:sp>
      <p:sp>
        <p:nvSpPr>
          <p:cNvPr id="5" name="Rectangle 18">
            <a:extLst>
              <a:ext uri="{FF2B5EF4-FFF2-40B4-BE49-F238E27FC236}">
                <a16:creationId xmlns:a16="http://schemas.microsoft.com/office/drawing/2014/main" id="{393FDFF5-2A54-231F-CC26-BD0ECD91BB11}"/>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6" name="Rectangle 19">
            <a:extLst>
              <a:ext uri="{FF2B5EF4-FFF2-40B4-BE49-F238E27FC236}">
                <a16:creationId xmlns:a16="http://schemas.microsoft.com/office/drawing/2014/main" id="{08D9DF92-C2B7-F6AC-39AC-AD54030D8681}"/>
              </a:ext>
            </a:extLst>
          </p:cNvPr>
          <p:cNvSpPr>
            <a:spLocks noGrp="1" noChangeArrowheads="1"/>
          </p:cNvSpPr>
          <p:nvPr>
            <p:ph type="sldNum" sz="quarter" idx="12"/>
          </p:nvPr>
        </p:nvSpPr>
        <p:spPr/>
        <p:txBody>
          <a:bodyPr/>
          <a:lstStyle>
            <a:lvl1pPr>
              <a:defRPr/>
            </a:lvl1pPr>
          </a:lstStyle>
          <a:p>
            <a:pPr>
              <a:defRPr/>
            </a:pPr>
            <a:fld id="{DAC6050C-B07E-43D3-A18B-993730B65A1B}" type="slidenum">
              <a:rPr lang="ru-RU" altLang="ru-RU"/>
              <a:pPr>
                <a:defRPr/>
              </a:pPr>
              <a:t>‹#›</a:t>
            </a:fld>
            <a:endParaRPr lang="ru-RU" altLang="ru-RU"/>
          </a:p>
        </p:txBody>
      </p:sp>
    </p:spTree>
    <p:extLst>
      <p:ext uri="{BB962C8B-B14F-4D97-AF65-F5344CB8AC3E}">
        <p14:creationId xmlns:p14="http://schemas.microsoft.com/office/powerpoint/2010/main" val="4927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1422400" y="1981200"/>
            <a:ext cx="4927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553200" y="1981200"/>
            <a:ext cx="4927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7">
            <a:extLst>
              <a:ext uri="{FF2B5EF4-FFF2-40B4-BE49-F238E27FC236}">
                <a16:creationId xmlns:a16="http://schemas.microsoft.com/office/drawing/2014/main" id="{AED3E969-7E84-8BFA-0560-D28859B7198F}"/>
              </a:ext>
            </a:extLst>
          </p:cNvPr>
          <p:cNvSpPr>
            <a:spLocks noGrp="1" noChangeArrowheads="1"/>
          </p:cNvSpPr>
          <p:nvPr>
            <p:ph type="dt" sz="half" idx="10"/>
          </p:nvPr>
        </p:nvSpPr>
        <p:spPr/>
        <p:txBody>
          <a:bodyPr/>
          <a:lstStyle>
            <a:lvl1pPr>
              <a:defRPr/>
            </a:lvl1pPr>
          </a:lstStyle>
          <a:p>
            <a:pPr>
              <a:defRPr/>
            </a:pPr>
            <a:endParaRPr lang="ru-RU" altLang="ru-RU"/>
          </a:p>
        </p:txBody>
      </p:sp>
      <p:sp>
        <p:nvSpPr>
          <p:cNvPr id="6" name="Rectangle 18">
            <a:extLst>
              <a:ext uri="{FF2B5EF4-FFF2-40B4-BE49-F238E27FC236}">
                <a16:creationId xmlns:a16="http://schemas.microsoft.com/office/drawing/2014/main" id="{B9957C76-F264-87A8-0A66-D8C1BE36BB60}"/>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7" name="Rectangle 19">
            <a:extLst>
              <a:ext uri="{FF2B5EF4-FFF2-40B4-BE49-F238E27FC236}">
                <a16:creationId xmlns:a16="http://schemas.microsoft.com/office/drawing/2014/main" id="{C0C2EB64-F5AF-C1D6-1589-1583CF6E7B8E}"/>
              </a:ext>
            </a:extLst>
          </p:cNvPr>
          <p:cNvSpPr>
            <a:spLocks noGrp="1" noChangeArrowheads="1"/>
          </p:cNvSpPr>
          <p:nvPr>
            <p:ph type="sldNum" sz="quarter" idx="12"/>
          </p:nvPr>
        </p:nvSpPr>
        <p:spPr/>
        <p:txBody>
          <a:bodyPr/>
          <a:lstStyle>
            <a:lvl1pPr>
              <a:defRPr/>
            </a:lvl1pPr>
          </a:lstStyle>
          <a:p>
            <a:pPr>
              <a:defRPr/>
            </a:pPr>
            <a:fld id="{210DEE89-08E6-4981-8DCF-20D696D05129}" type="slidenum">
              <a:rPr lang="ru-RU" altLang="ru-RU"/>
              <a:pPr>
                <a:defRPr/>
              </a:pPr>
              <a:t>‹#›</a:t>
            </a:fld>
            <a:endParaRPr lang="ru-RU" altLang="ru-RU"/>
          </a:p>
        </p:txBody>
      </p:sp>
    </p:spTree>
    <p:extLst>
      <p:ext uri="{BB962C8B-B14F-4D97-AF65-F5344CB8AC3E}">
        <p14:creationId xmlns:p14="http://schemas.microsoft.com/office/powerpoint/2010/main" val="3178626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40319" y="1681163"/>
            <a:ext cx="5158316" cy="823912"/>
          </a:xfrm>
        </p:spPr>
        <p:txBody>
          <a:bodyPr anchor="b"/>
          <a:lstStyle>
            <a:lvl1pPr marL="0" indent="0">
              <a:buNone/>
              <a:defRPr sz="2263" b="1"/>
            </a:lvl1pPr>
            <a:lvl2pPr marL="431024" indent="0">
              <a:buNone/>
              <a:defRPr sz="1885" b="1"/>
            </a:lvl2pPr>
            <a:lvl3pPr marL="862049" indent="0">
              <a:buNone/>
              <a:defRPr sz="1697" b="1"/>
            </a:lvl3pPr>
            <a:lvl4pPr marL="1293073" indent="0">
              <a:buNone/>
              <a:defRPr sz="1508" b="1"/>
            </a:lvl4pPr>
            <a:lvl5pPr marL="1724097" indent="0">
              <a:buNone/>
              <a:defRPr sz="1508" b="1"/>
            </a:lvl5pPr>
            <a:lvl6pPr marL="2155121" indent="0">
              <a:buNone/>
              <a:defRPr sz="1508" b="1"/>
            </a:lvl6pPr>
            <a:lvl7pPr marL="2586146" indent="0">
              <a:buNone/>
              <a:defRPr sz="1508" b="1"/>
            </a:lvl7pPr>
            <a:lvl8pPr marL="3017170" indent="0">
              <a:buNone/>
              <a:defRPr sz="1508" b="1"/>
            </a:lvl8pPr>
            <a:lvl9pPr marL="3448194" indent="0">
              <a:buNone/>
              <a:defRPr sz="1508" b="1"/>
            </a:lvl9pPr>
          </a:lstStyle>
          <a:p>
            <a:pPr lvl="0"/>
            <a:r>
              <a:rPr lang="ru-RU"/>
              <a:t>Образец текста</a:t>
            </a:r>
          </a:p>
        </p:txBody>
      </p:sp>
      <p:sp>
        <p:nvSpPr>
          <p:cNvPr id="4" name="Объект 3"/>
          <p:cNvSpPr>
            <a:spLocks noGrp="1"/>
          </p:cNvSpPr>
          <p:nvPr>
            <p:ph sz="half" idx="2"/>
          </p:nvPr>
        </p:nvSpPr>
        <p:spPr>
          <a:xfrm>
            <a:off x="840319"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263" b="1"/>
            </a:lvl1pPr>
            <a:lvl2pPr marL="431024" indent="0">
              <a:buNone/>
              <a:defRPr sz="1885" b="1"/>
            </a:lvl2pPr>
            <a:lvl3pPr marL="862049" indent="0">
              <a:buNone/>
              <a:defRPr sz="1697" b="1"/>
            </a:lvl3pPr>
            <a:lvl4pPr marL="1293073" indent="0">
              <a:buNone/>
              <a:defRPr sz="1508" b="1"/>
            </a:lvl4pPr>
            <a:lvl5pPr marL="1724097" indent="0">
              <a:buNone/>
              <a:defRPr sz="1508" b="1"/>
            </a:lvl5pPr>
            <a:lvl6pPr marL="2155121" indent="0">
              <a:buNone/>
              <a:defRPr sz="1508" b="1"/>
            </a:lvl6pPr>
            <a:lvl7pPr marL="2586146" indent="0">
              <a:buNone/>
              <a:defRPr sz="1508" b="1"/>
            </a:lvl7pPr>
            <a:lvl8pPr marL="3017170" indent="0">
              <a:buNone/>
              <a:defRPr sz="1508" b="1"/>
            </a:lvl8pPr>
            <a:lvl9pPr marL="3448194" indent="0">
              <a:buNone/>
              <a:defRPr sz="1508"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17">
            <a:extLst>
              <a:ext uri="{FF2B5EF4-FFF2-40B4-BE49-F238E27FC236}">
                <a16:creationId xmlns:a16="http://schemas.microsoft.com/office/drawing/2014/main" id="{D1A5F280-62CF-F29D-8F7A-B18298E7F359}"/>
              </a:ext>
            </a:extLst>
          </p:cNvPr>
          <p:cNvSpPr>
            <a:spLocks noGrp="1" noChangeArrowheads="1"/>
          </p:cNvSpPr>
          <p:nvPr>
            <p:ph type="dt" sz="half" idx="10"/>
          </p:nvPr>
        </p:nvSpPr>
        <p:spPr/>
        <p:txBody>
          <a:bodyPr/>
          <a:lstStyle>
            <a:lvl1pPr>
              <a:defRPr/>
            </a:lvl1pPr>
          </a:lstStyle>
          <a:p>
            <a:pPr>
              <a:defRPr/>
            </a:pPr>
            <a:endParaRPr lang="ru-RU" altLang="ru-RU"/>
          </a:p>
        </p:txBody>
      </p:sp>
      <p:sp>
        <p:nvSpPr>
          <p:cNvPr id="8" name="Rectangle 18">
            <a:extLst>
              <a:ext uri="{FF2B5EF4-FFF2-40B4-BE49-F238E27FC236}">
                <a16:creationId xmlns:a16="http://schemas.microsoft.com/office/drawing/2014/main" id="{1B024291-3E5E-02F3-8056-1D7E9E6519D5}"/>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9" name="Rectangle 19">
            <a:extLst>
              <a:ext uri="{FF2B5EF4-FFF2-40B4-BE49-F238E27FC236}">
                <a16:creationId xmlns:a16="http://schemas.microsoft.com/office/drawing/2014/main" id="{5F9150B5-C2AE-82F9-8614-7695E92D7E63}"/>
              </a:ext>
            </a:extLst>
          </p:cNvPr>
          <p:cNvSpPr>
            <a:spLocks noGrp="1" noChangeArrowheads="1"/>
          </p:cNvSpPr>
          <p:nvPr>
            <p:ph type="sldNum" sz="quarter" idx="12"/>
          </p:nvPr>
        </p:nvSpPr>
        <p:spPr/>
        <p:txBody>
          <a:bodyPr/>
          <a:lstStyle>
            <a:lvl1pPr>
              <a:defRPr/>
            </a:lvl1pPr>
          </a:lstStyle>
          <a:p>
            <a:pPr>
              <a:defRPr/>
            </a:pPr>
            <a:fld id="{BD856C6E-8482-4E4E-A3A8-1DDC32479ABA}" type="slidenum">
              <a:rPr lang="ru-RU" altLang="ru-RU"/>
              <a:pPr>
                <a:defRPr/>
              </a:pPr>
              <a:t>‹#›</a:t>
            </a:fld>
            <a:endParaRPr lang="ru-RU" altLang="ru-RU"/>
          </a:p>
        </p:txBody>
      </p:sp>
    </p:spTree>
    <p:extLst>
      <p:ext uri="{BB962C8B-B14F-4D97-AF65-F5344CB8AC3E}">
        <p14:creationId xmlns:p14="http://schemas.microsoft.com/office/powerpoint/2010/main" val="224887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4D6D537D-F6BC-B156-684A-D857EF7805D7}"/>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70A12811-D40C-65B4-20AC-B7A1AD3BE758}"/>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6" name="Rectangle 6">
            <a:extLst>
              <a:ext uri="{FF2B5EF4-FFF2-40B4-BE49-F238E27FC236}">
                <a16:creationId xmlns:a16="http://schemas.microsoft.com/office/drawing/2014/main" id="{154337D9-42C2-D4E7-FD88-B41BE887F75C}"/>
              </a:ext>
            </a:extLst>
          </p:cNvPr>
          <p:cNvSpPr>
            <a:spLocks noGrp="1" noChangeArrowheads="1"/>
          </p:cNvSpPr>
          <p:nvPr>
            <p:ph type="sldNum" sz="quarter" idx="12"/>
          </p:nvPr>
        </p:nvSpPr>
        <p:spPr>
          <a:ln/>
        </p:spPr>
        <p:txBody>
          <a:bodyPr/>
          <a:lstStyle>
            <a:lvl1pPr>
              <a:defRPr/>
            </a:lvl1pPr>
          </a:lstStyle>
          <a:p>
            <a:pPr>
              <a:defRPr/>
            </a:pPr>
            <a:fld id="{4D5997DC-BAD1-4E82-9708-E0680A03F237}" type="slidenum">
              <a:rPr lang="ru-RU" altLang="ru-RU"/>
              <a:pPr>
                <a:defRPr/>
              </a:pPr>
              <a:t>‹#›</a:t>
            </a:fld>
            <a:endParaRPr lang="ru-RU" altLang="ru-RU"/>
          </a:p>
        </p:txBody>
      </p:sp>
    </p:spTree>
    <p:extLst>
      <p:ext uri="{BB962C8B-B14F-4D97-AF65-F5344CB8AC3E}">
        <p14:creationId xmlns:p14="http://schemas.microsoft.com/office/powerpoint/2010/main" val="6019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17">
            <a:extLst>
              <a:ext uri="{FF2B5EF4-FFF2-40B4-BE49-F238E27FC236}">
                <a16:creationId xmlns:a16="http://schemas.microsoft.com/office/drawing/2014/main" id="{A92F7CEB-591A-B042-735C-0DD015A0F48F}"/>
              </a:ext>
            </a:extLst>
          </p:cNvPr>
          <p:cNvSpPr>
            <a:spLocks noGrp="1" noChangeArrowheads="1"/>
          </p:cNvSpPr>
          <p:nvPr>
            <p:ph type="dt" sz="half" idx="10"/>
          </p:nvPr>
        </p:nvSpPr>
        <p:spPr/>
        <p:txBody>
          <a:bodyPr/>
          <a:lstStyle>
            <a:lvl1pPr>
              <a:defRPr/>
            </a:lvl1pPr>
          </a:lstStyle>
          <a:p>
            <a:pPr>
              <a:defRPr/>
            </a:pPr>
            <a:endParaRPr lang="ru-RU" altLang="ru-RU"/>
          </a:p>
        </p:txBody>
      </p:sp>
      <p:sp>
        <p:nvSpPr>
          <p:cNvPr id="4" name="Rectangle 18">
            <a:extLst>
              <a:ext uri="{FF2B5EF4-FFF2-40B4-BE49-F238E27FC236}">
                <a16:creationId xmlns:a16="http://schemas.microsoft.com/office/drawing/2014/main" id="{F9F94B7A-CF6F-65C0-CA8C-333BC411F160}"/>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5" name="Rectangle 19">
            <a:extLst>
              <a:ext uri="{FF2B5EF4-FFF2-40B4-BE49-F238E27FC236}">
                <a16:creationId xmlns:a16="http://schemas.microsoft.com/office/drawing/2014/main" id="{C4C000CF-BCB7-5C32-3DFB-58B9B632C9C2}"/>
              </a:ext>
            </a:extLst>
          </p:cNvPr>
          <p:cNvSpPr>
            <a:spLocks noGrp="1" noChangeArrowheads="1"/>
          </p:cNvSpPr>
          <p:nvPr>
            <p:ph type="sldNum" sz="quarter" idx="12"/>
          </p:nvPr>
        </p:nvSpPr>
        <p:spPr/>
        <p:txBody>
          <a:bodyPr/>
          <a:lstStyle>
            <a:lvl1pPr>
              <a:defRPr/>
            </a:lvl1pPr>
          </a:lstStyle>
          <a:p>
            <a:pPr>
              <a:defRPr/>
            </a:pPr>
            <a:fld id="{749EAD4C-C86B-4D58-9D6B-F277C011148B}" type="slidenum">
              <a:rPr lang="ru-RU" altLang="ru-RU"/>
              <a:pPr>
                <a:defRPr/>
              </a:pPr>
              <a:t>‹#›</a:t>
            </a:fld>
            <a:endParaRPr lang="ru-RU" altLang="ru-RU"/>
          </a:p>
        </p:txBody>
      </p:sp>
    </p:spTree>
    <p:extLst>
      <p:ext uri="{BB962C8B-B14F-4D97-AF65-F5344CB8AC3E}">
        <p14:creationId xmlns:p14="http://schemas.microsoft.com/office/powerpoint/2010/main" val="151733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129ADC4E-1E05-FA48-1D8F-F34F503905E6}"/>
              </a:ext>
            </a:extLst>
          </p:cNvPr>
          <p:cNvSpPr>
            <a:spLocks noGrp="1" noChangeArrowheads="1"/>
          </p:cNvSpPr>
          <p:nvPr>
            <p:ph type="dt" sz="half" idx="10"/>
          </p:nvPr>
        </p:nvSpPr>
        <p:spPr/>
        <p:txBody>
          <a:bodyPr/>
          <a:lstStyle>
            <a:lvl1pPr>
              <a:defRPr/>
            </a:lvl1pPr>
          </a:lstStyle>
          <a:p>
            <a:pPr>
              <a:defRPr/>
            </a:pPr>
            <a:endParaRPr lang="ru-RU" altLang="ru-RU"/>
          </a:p>
        </p:txBody>
      </p:sp>
      <p:sp>
        <p:nvSpPr>
          <p:cNvPr id="3" name="Rectangle 18">
            <a:extLst>
              <a:ext uri="{FF2B5EF4-FFF2-40B4-BE49-F238E27FC236}">
                <a16:creationId xmlns:a16="http://schemas.microsoft.com/office/drawing/2014/main" id="{39742722-6789-F6A9-0933-C7642A38084A}"/>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4" name="Rectangle 19">
            <a:extLst>
              <a:ext uri="{FF2B5EF4-FFF2-40B4-BE49-F238E27FC236}">
                <a16:creationId xmlns:a16="http://schemas.microsoft.com/office/drawing/2014/main" id="{3FE12A64-6233-A5DB-BA9E-65006534D30E}"/>
              </a:ext>
            </a:extLst>
          </p:cNvPr>
          <p:cNvSpPr>
            <a:spLocks noGrp="1" noChangeArrowheads="1"/>
          </p:cNvSpPr>
          <p:nvPr>
            <p:ph type="sldNum" sz="quarter" idx="12"/>
          </p:nvPr>
        </p:nvSpPr>
        <p:spPr/>
        <p:txBody>
          <a:bodyPr/>
          <a:lstStyle>
            <a:lvl1pPr>
              <a:defRPr/>
            </a:lvl1pPr>
          </a:lstStyle>
          <a:p>
            <a:pPr>
              <a:defRPr/>
            </a:pPr>
            <a:fld id="{F4FE0683-6A45-46AF-847A-A46D05C86849}" type="slidenum">
              <a:rPr lang="ru-RU" altLang="ru-RU"/>
              <a:pPr>
                <a:defRPr/>
              </a:pPr>
              <a:t>‹#›</a:t>
            </a:fld>
            <a:endParaRPr lang="ru-RU" altLang="ru-RU"/>
          </a:p>
        </p:txBody>
      </p:sp>
    </p:spTree>
    <p:extLst>
      <p:ext uri="{BB962C8B-B14F-4D97-AF65-F5344CB8AC3E}">
        <p14:creationId xmlns:p14="http://schemas.microsoft.com/office/powerpoint/2010/main" val="2355892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9" y="457200"/>
            <a:ext cx="3932767" cy="1600200"/>
          </a:xfrm>
        </p:spPr>
        <p:txBody>
          <a:bodyPr anchor="b"/>
          <a:lstStyle>
            <a:lvl1pPr>
              <a:defRPr sz="3017"/>
            </a:lvl1pPr>
          </a:lstStyle>
          <a:p>
            <a:r>
              <a:rPr lang="ru-RU"/>
              <a:t>Образец заголовка</a:t>
            </a:r>
          </a:p>
        </p:txBody>
      </p:sp>
      <p:sp>
        <p:nvSpPr>
          <p:cNvPr id="3" name="Объект 2"/>
          <p:cNvSpPr>
            <a:spLocks noGrp="1"/>
          </p:cNvSpPr>
          <p:nvPr>
            <p:ph idx="1"/>
          </p:nvPr>
        </p:nvSpPr>
        <p:spPr>
          <a:xfrm>
            <a:off x="5183717" y="987426"/>
            <a:ext cx="6172200" cy="4873625"/>
          </a:xfrm>
        </p:spPr>
        <p:txBody>
          <a:bodyPr/>
          <a:lstStyle>
            <a:lvl1pPr>
              <a:defRPr sz="3017"/>
            </a:lvl1pPr>
            <a:lvl2pPr>
              <a:defRPr sz="2640"/>
            </a:lvl2pPr>
            <a:lvl3pPr>
              <a:defRPr sz="2263"/>
            </a:lvl3pPr>
            <a:lvl4pPr>
              <a:defRPr sz="1885"/>
            </a:lvl4pPr>
            <a:lvl5pPr>
              <a:defRPr sz="1885"/>
            </a:lvl5pPr>
            <a:lvl6pPr>
              <a:defRPr sz="1885"/>
            </a:lvl6pPr>
            <a:lvl7pPr>
              <a:defRPr sz="1885"/>
            </a:lvl7pPr>
            <a:lvl8pPr>
              <a:defRPr sz="1885"/>
            </a:lvl8pPr>
            <a:lvl9pPr>
              <a:defRPr sz="188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19" y="2057401"/>
            <a:ext cx="3932767" cy="3811588"/>
          </a:xfrm>
        </p:spPr>
        <p:txBody>
          <a:bodyPr/>
          <a:lstStyle>
            <a:lvl1pPr marL="0" indent="0">
              <a:buNone/>
              <a:defRPr sz="1508"/>
            </a:lvl1pPr>
            <a:lvl2pPr marL="431024" indent="0">
              <a:buNone/>
              <a:defRPr sz="1320"/>
            </a:lvl2pPr>
            <a:lvl3pPr marL="862049" indent="0">
              <a:buNone/>
              <a:defRPr sz="1131"/>
            </a:lvl3pPr>
            <a:lvl4pPr marL="1293073" indent="0">
              <a:buNone/>
              <a:defRPr sz="943"/>
            </a:lvl4pPr>
            <a:lvl5pPr marL="1724097" indent="0">
              <a:buNone/>
              <a:defRPr sz="943"/>
            </a:lvl5pPr>
            <a:lvl6pPr marL="2155121" indent="0">
              <a:buNone/>
              <a:defRPr sz="943"/>
            </a:lvl6pPr>
            <a:lvl7pPr marL="2586146" indent="0">
              <a:buNone/>
              <a:defRPr sz="943"/>
            </a:lvl7pPr>
            <a:lvl8pPr marL="3017170" indent="0">
              <a:buNone/>
              <a:defRPr sz="943"/>
            </a:lvl8pPr>
            <a:lvl9pPr marL="3448194" indent="0">
              <a:buNone/>
              <a:defRPr sz="943"/>
            </a:lvl9pPr>
          </a:lstStyle>
          <a:p>
            <a:pPr lvl="0"/>
            <a:r>
              <a:rPr lang="ru-RU"/>
              <a:t>Образец текста</a:t>
            </a:r>
          </a:p>
        </p:txBody>
      </p:sp>
      <p:sp>
        <p:nvSpPr>
          <p:cNvPr id="5" name="Rectangle 17">
            <a:extLst>
              <a:ext uri="{FF2B5EF4-FFF2-40B4-BE49-F238E27FC236}">
                <a16:creationId xmlns:a16="http://schemas.microsoft.com/office/drawing/2014/main" id="{F6561512-8D06-C381-5907-E333B89684A7}"/>
              </a:ext>
            </a:extLst>
          </p:cNvPr>
          <p:cNvSpPr>
            <a:spLocks noGrp="1" noChangeArrowheads="1"/>
          </p:cNvSpPr>
          <p:nvPr>
            <p:ph type="dt" sz="half" idx="10"/>
          </p:nvPr>
        </p:nvSpPr>
        <p:spPr/>
        <p:txBody>
          <a:bodyPr/>
          <a:lstStyle>
            <a:lvl1pPr>
              <a:defRPr/>
            </a:lvl1pPr>
          </a:lstStyle>
          <a:p>
            <a:pPr>
              <a:defRPr/>
            </a:pPr>
            <a:endParaRPr lang="ru-RU" altLang="ru-RU"/>
          </a:p>
        </p:txBody>
      </p:sp>
      <p:sp>
        <p:nvSpPr>
          <p:cNvPr id="6" name="Rectangle 18">
            <a:extLst>
              <a:ext uri="{FF2B5EF4-FFF2-40B4-BE49-F238E27FC236}">
                <a16:creationId xmlns:a16="http://schemas.microsoft.com/office/drawing/2014/main" id="{7610FCDC-6B6D-E1CF-FA05-8F5BB05F2976}"/>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7" name="Rectangle 19">
            <a:extLst>
              <a:ext uri="{FF2B5EF4-FFF2-40B4-BE49-F238E27FC236}">
                <a16:creationId xmlns:a16="http://schemas.microsoft.com/office/drawing/2014/main" id="{EBE35842-3278-1622-AC30-EA18C3B50CEF}"/>
              </a:ext>
            </a:extLst>
          </p:cNvPr>
          <p:cNvSpPr>
            <a:spLocks noGrp="1" noChangeArrowheads="1"/>
          </p:cNvSpPr>
          <p:nvPr>
            <p:ph type="sldNum" sz="quarter" idx="12"/>
          </p:nvPr>
        </p:nvSpPr>
        <p:spPr/>
        <p:txBody>
          <a:bodyPr/>
          <a:lstStyle>
            <a:lvl1pPr>
              <a:defRPr/>
            </a:lvl1pPr>
          </a:lstStyle>
          <a:p>
            <a:pPr>
              <a:defRPr/>
            </a:pPr>
            <a:fld id="{C45C1DDE-80D9-4595-975F-401654868A08}" type="slidenum">
              <a:rPr lang="ru-RU" altLang="ru-RU"/>
              <a:pPr>
                <a:defRPr/>
              </a:pPr>
              <a:t>‹#›</a:t>
            </a:fld>
            <a:endParaRPr lang="ru-RU" altLang="ru-RU"/>
          </a:p>
        </p:txBody>
      </p:sp>
    </p:spTree>
    <p:extLst>
      <p:ext uri="{BB962C8B-B14F-4D97-AF65-F5344CB8AC3E}">
        <p14:creationId xmlns:p14="http://schemas.microsoft.com/office/powerpoint/2010/main" val="1521190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9" y="457200"/>
            <a:ext cx="3932767" cy="1600200"/>
          </a:xfrm>
        </p:spPr>
        <p:txBody>
          <a:bodyPr anchor="b"/>
          <a:lstStyle>
            <a:lvl1pPr>
              <a:defRPr sz="3017"/>
            </a:lvl1pPr>
          </a:lstStyle>
          <a:p>
            <a:r>
              <a:rPr lang="ru-RU"/>
              <a:t>Образец заголовка</a:t>
            </a:r>
          </a:p>
        </p:txBody>
      </p:sp>
      <p:sp>
        <p:nvSpPr>
          <p:cNvPr id="3" name="Рисунок 2"/>
          <p:cNvSpPr>
            <a:spLocks noGrp="1"/>
          </p:cNvSpPr>
          <p:nvPr>
            <p:ph type="pic" idx="1"/>
          </p:nvPr>
        </p:nvSpPr>
        <p:spPr>
          <a:xfrm>
            <a:off x="5183717" y="987426"/>
            <a:ext cx="6172200" cy="4873625"/>
          </a:xfrm>
        </p:spPr>
        <p:txBody>
          <a:bodyPr/>
          <a:lstStyle>
            <a:lvl1pPr marL="0" indent="0">
              <a:buNone/>
              <a:defRPr sz="3017"/>
            </a:lvl1pPr>
            <a:lvl2pPr marL="431024" indent="0">
              <a:buNone/>
              <a:defRPr sz="2640"/>
            </a:lvl2pPr>
            <a:lvl3pPr marL="862049" indent="0">
              <a:buNone/>
              <a:defRPr sz="2263"/>
            </a:lvl3pPr>
            <a:lvl4pPr marL="1293073" indent="0">
              <a:buNone/>
              <a:defRPr sz="1885"/>
            </a:lvl4pPr>
            <a:lvl5pPr marL="1724097" indent="0">
              <a:buNone/>
              <a:defRPr sz="1885"/>
            </a:lvl5pPr>
            <a:lvl6pPr marL="2155121" indent="0">
              <a:buNone/>
              <a:defRPr sz="1885"/>
            </a:lvl6pPr>
            <a:lvl7pPr marL="2586146" indent="0">
              <a:buNone/>
              <a:defRPr sz="1885"/>
            </a:lvl7pPr>
            <a:lvl8pPr marL="3017170" indent="0">
              <a:buNone/>
              <a:defRPr sz="1885"/>
            </a:lvl8pPr>
            <a:lvl9pPr marL="3448194" indent="0">
              <a:buNone/>
              <a:defRPr sz="1885"/>
            </a:lvl9pPr>
          </a:lstStyle>
          <a:p>
            <a:pPr lvl="0"/>
            <a:endParaRPr lang="ru-RU" noProof="0"/>
          </a:p>
        </p:txBody>
      </p:sp>
      <p:sp>
        <p:nvSpPr>
          <p:cNvPr id="4" name="Текст 3"/>
          <p:cNvSpPr>
            <a:spLocks noGrp="1"/>
          </p:cNvSpPr>
          <p:nvPr>
            <p:ph type="body" sz="half" idx="2"/>
          </p:nvPr>
        </p:nvSpPr>
        <p:spPr>
          <a:xfrm>
            <a:off x="840319" y="2057401"/>
            <a:ext cx="3932767" cy="3811588"/>
          </a:xfrm>
        </p:spPr>
        <p:txBody>
          <a:bodyPr/>
          <a:lstStyle>
            <a:lvl1pPr marL="0" indent="0">
              <a:buNone/>
              <a:defRPr sz="1508"/>
            </a:lvl1pPr>
            <a:lvl2pPr marL="431024" indent="0">
              <a:buNone/>
              <a:defRPr sz="1320"/>
            </a:lvl2pPr>
            <a:lvl3pPr marL="862049" indent="0">
              <a:buNone/>
              <a:defRPr sz="1131"/>
            </a:lvl3pPr>
            <a:lvl4pPr marL="1293073" indent="0">
              <a:buNone/>
              <a:defRPr sz="943"/>
            </a:lvl4pPr>
            <a:lvl5pPr marL="1724097" indent="0">
              <a:buNone/>
              <a:defRPr sz="943"/>
            </a:lvl5pPr>
            <a:lvl6pPr marL="2155121" indent="0">
              <a:buNone/>
              <a:defRPr sz="943"/>
            </a:lvl6pPr>
            <a:lvl7pPr marL="2586146" indent="0">
              <a:buNone/>
              <a:defRPr sz="943"/>
            </a:lvl7pPr>
            <a:lvl8pPr marL="3017170" indent="0">
              <a:buNone/>
              <a:defRPr sz="943"/>
            </a:lvl8pPr>
            <a:lvl9pPr marL="3448194" indent="0">
              <a:buNone/>
              <a:defRPr sz="943"/>
            </a:lvl9pPr>
          </a:lstStyle>
          <a:p>
            <a:pPr lvl="0"/>
            <a:r>
              <a:rPr lang="ru-RU"/>
              <a:t>Образец текста</a:t>
            </a:r>
          </a:p>
        </p:txBody>
      </p:sp>
      <p:sp>
        <p:nvSpPr>
          <p:cNvPr id="5" name="Rectangle 17">
            <a:extLst>
              <a:ext uri="{FF2B5EF4-FFF2-40B4-BE49-F238E27FC236}">
                <a16:creationId xmlns:a16="http://schemas.microsoft.com/office/drawing/2014/main" id="{48EBA1A9-0596-E571-303A-4E355616D5F6}"/>
              </a:ext>
            </a:extLst>
          </p:cNvPr>
          <p:cNvSpPr>
            <a:spLocks noGrp="1" noChangeArrowheads="1"/>
          </p:cNvSpPr>
          <p:nvPr>
            <p:ph type="dt" sz="half" idx="10"/>
          </p:nvPr>
        </p:nvSpPr>
        <p:spPr/>
        <p:txBody>
          <a:bodyPr/>
          <a:lstStyle>
            <a:lvl1pPr>
              <a:defRPr/>
            </a:lvl1pPr>
          </a:lstStyle>
          <a:p>
            <a:pPr>
              <a:defRPr/>
            </a:pPr>
            <a:endParaRPr lang="ru-RU" altLang="ru-RU"/>
          </a:p>
        </p:txBody>
      </p:sp>
      <p:sp>
        <p:nvSpPr>
          <p:cNvPr id="6" name="Rectangle 18">
            <a:extLst>
              <a:ext uri="{FF2B5EF4-FFF2-40B4-BE49-F238E27FC236}">
                <a16:creationId xmlns:a16="http://schemas.microsoft.com/office/drawing/2014/main" id="{8E2E00EA-F02F-92E4-37A9-B6C9777F41C3}"/>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7" name="Rectangle 19">
            <a:extLst>
              <a:ext uri="{FF2B5EF4-FFF2-40B4-BE49-F238E27FC236}">
                <a16:creationId xmlns:a16="http://schemas.microsoft.com/office/drawing/2014/main" id="{DF96C458-B892-A695-688E-CAA7AA52A00F}"/>
              </a:ext>
            </a:extLst>
          </p:cNvPr>
          <p:cNvSpPr>
            <a:spLocks noGrp="1" noChangeArrowheads="1"/>
          </p:cNvSpPr>
          <p:nvPr>
            <p:ph type="sldNum" sz="quarter" idx="12"/>
          </p:nvPr>
        </p:nvSpPr>
        <p:spPr/>
        <p:txBody>
          <a:bodyPr/>
          <a:lstStyle>
            <a:lvl1pPr>
              <a:defRPr/>
            </a:lvl1pPr>
          </a:lstStyle>
          <a:p>
            <a:pPr>
              <a:defRPr/>
            </a:pPr>
            <a:fld id="{E573D4A7-E7EC-44C6-971E-7E500748DE65}" type="slidenum">
              <a:rPr lang="ru-RU" altLang="ru-RU"/>
              <a:pPr>
                <a:defRPr/>
              </a:pPr>
              <a:t>‹#›</a:t>
            </a:fld>
            <a:endParaRPr lang="ru-RU" altLang="ru-RU"/>
          </a:p>
        </p:txBody>
      </p:sp>
    </p:spTree>
    <p:extLst>
      <p:ext uri="{BB962C8B-B14F-4D97-AF65-F5344CB8AC3E}">
        <p14:creationId xmlns:p14="http://schemas.microsoft.com/office/powerpoint/2010/main" val="186539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7">
            <a:extLst>
              <a:ext uri="{FF2B5EF4-FFF2-40B4-BE49-F238E27FC236}">
                <a16:creationId xmlns:a16="http://schemas.microsoft.com/office/drawing/2014/main" id="{511C8F5A-8770-E6D5-ECBA-30C114939BD0}"/>
              </a:ext>
            </a:extLst>
          </p:cNvPr>
          <p:cNvSpPr>
            <a:spLocks noGrp="1" noChangeArrowheads="1"/>
          </p:cNvSpPr>
          <p:nvPr>
            <p:ph type="dt" sz="half" idx="10"/>
          </p:nvPr>
        </p:nvSpPr>
        <p:spPr/>
        <p:txBody>
          <a:bodyPr/>
          <a:lstStyle>
            <a:lvl1pPr>
              <a:defRPr/>
            </a:lvl1pPr>
          </a:lstStyle>
          <a:p>
            <a:pPr>
              <a:defRPr/>
            </a:pPr>
            <a:endParaRPr lang="ru-RU" altLang="ru-RU"/>
          </a:p>
        </p:txBody>
      </p:sp>
      <p:sp>
        <p:nvSpPr>
          <p:cNvPr id="5" name="Rectangle 18">
            <a:extLst>
              <a:ext uri="{FF2B5EF4-FFF2-40B4-BE49-F238E27FC236}">
                <a16:creationId xmlns:a16="http://schemas.microsoft.com/office/drawing/2014/main" id="{5EF8EBE2-33A9-047E-36E7-0A7B4F5F555E}"/>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6" name="Rectangle 19">
            <a:extLst>
              <a:ext uri="{FF2B5EF4-FFF2-40B4-BE49-F238E27FC236}">
                <a16:creationId xmlns:a16="http://schemas.microsoft.com/office/drawing/2014/main" id="{5840C20A-C41C-1CD3-CBFA-2A8E98925C6F}"/>
              </a:ext>
            </a:extLst>
          </p:cNvPr>
          <p:cNvSpPr>
            <a:spLocks noGrp="1" noChangeArrowheads="1"/>
          </p:cNvSpPr>
          <p:nvPr>
            <p:ph type="sldNum" sz="quarter" idx="12"/>
          </p:nvPr>
        </p:nvSpPr>
        <p:spPr/>
        <p:txBody>
          <a:bodyPr/>
          <a:lstStyle>
            <a:lvl1pPr>
              <a:defRPr/>
            </a:lvl1pPr>
          </a:lstStyle>
          <a:p>
            <a:pPr>
              <a:defRPr/>
            </a:pPr>
            <a:fld id="{422A75B5-3CAC-4008-9CDA-C4823BB5CCE7}" type="slidenum">
              <a:rPr lang="ru-RU" altLang="ru-RU"/>
              <a:pPr>
                <a:defRPr/>
              </a:pPr>
              <a:t>‹#›</a:t>
            </a:fld>
            <a:endParaRPr lang="ru-RU" altLang="ru-RU"/>
          </a:p>
        </p:txBody>
      </p:sp>
    </p:spTree>
    <p:extLst>
      <p:ext uri="{BB962C8B-B14F-4D97-AF65-F5344CB8AC3E}">
        <p14:creationId xmlns:p14="http://schemas.microsoft.com/office/powerpoint/2010/main" val="1857493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966200" y="304801"/>
            <a:ext cx="2514600" cy="5791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422400" y="304801"/>
            <a:ext cx="7340600" cy="5791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7">
            <a:extLst>
              <a:ext uri="{FF2B5EF4-FFF2-40B4-BE49-F238E27FC236}">
                <a16:creationId xmlns:a16="http://schemas.microsoft.com/office/drawing/2014/main" id="{E5B70492-FCC2-3F36-3468-BAF4D1837DBD}"/>
              </a:ext>
            </a:extLst>
          </p:cNvPr>
          <p:cNvSpPr>
            <a:spLocks noGrp="1" noChangeArrowheads="1"/>
          </p:cNvSpPr>
          <p:nvPr>
            <p:ph type="dt" sz="half" idx="10"/>
          </p:nvPr>
        </p:nvSpPr>
        <p:spPr/>
        <p:txBody>
          <a:bodyPr/>
          <a:lstStyle>
            <a:lvl1pPr>
              <a:defRPr/>
            </a:lvl1pPr>
          </a:lstStyle>
          <a:p>
            <a:pPr>
              <a:defRPr/>
            </a:pPr>
            <a:endParaRPr lang="ru-RU" altLang="ru-RU"/>
          </a:p>
        </p:txBody>
      </p:sp>
      <p:sp>
        <p:nvSpPr>
          <p:cNvPr id="5" name="Rectangle 18">
            <a:extLst>
              <a:ext uri="{FF2B5EF4-FFF2-40B4-BE49-F238E27FC236}">
                <a16:creationId xmlns:a16="http://schemas.microsoft.com/office/drawing/2014/main" id="{144EC110-BC09-0FD2-6CB5-58081DDB5479}"/>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6" name="Rectangle 19">
            <a:extLst>
              <a:ext uri="{FF2B5EF4-FFF2-40B4-BE49-F238E27FC236}">
                <a16:creationId xmlns:a16="http://schemas.microsoft.com/office/drawing/2014/main" id="{ABCCA5BA-2FB7-4928-4603-5426B8944379}"/>
              </a:ext>
            </a:extLst>
          </p:cNvPr>
          <p:cNvSpPr>
            <a:spLocks noGrp="1" noChangeArrowheads="1"/>
          </p:cNvSpPr>
          <p:nvPr>
            <p:ph type="sldNum" sz="quarter" idx="12"/>
          </p:nvPr>
        </p:nvSpPr>
        <p:spPr/>
        <p:txBody>
          <a:bodyPr/>
          <a:lstStyle>
            <a:lvl1pPr>
              <a:defRPr/>
            </a:lvl1pPr>
          </a:lstStyle>
          <a:p>
            <a:pPr>
              <a:defRPr/>
            </a:pPr>
            <a:fld id="{4BE1D5CA-7127-4002-8513-EC6841D7A3BE}" type="slidenum">
              <a:rPr lang="ru-RU" altLang="ru-RU"/>
              <a:pPr>
                <a:defRPr/>
              </a:pPr>
              <a:t>‹#›</a:t>
            </a:fld>
            <a:endParaRPr lang="ru-RU" altLang="ru-RU"/>
          </a:p>
        </p:txBody>
      </p:sp>
    </p:spTree>
    <p:extLst>
      <p:ext uri="{BB962C8B-B14F-4D97-AF65-F5344CB8AC3E}">
        <p14:creationId xmlns:p14="http://schemas.microsoft.com/office/powerpoint/2010/main" val="2702099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400" y="304802"/>
            <a:ext cx="10058400" cy="1431925"/>
          </a:xfrm>
        </p:spPr>
        <p:txBody>
          <a:bodyPr/>
          <a:lstStyle/>
          <a:p>
            <a:r>
              <a:rPr lang="ru-RU"/>
              <a:t>Образец заголовка</a:t>
            </a:r>
          </a:p>
        </p:txBody>
      </p:sp>
      <p:sp>
        <p:nvSpPr>
          <p:cNvPr id="3" name="Диаграмма 2"/>
          <p:cNvSpPr>
            <a:spLocks noGrp="1"/>
          </p:cNvSpPr>
          <p:nvPr>
            <p:ph type="chart" idx="1"/>
          </p:nvPr>
        </p:nvSpPr>
        <p:spPr>
          <a:xfrm>
            <a:off x="1422400" y="1981200"/>
            <a:ext cx="10058400" cy="4114800"/>
          </a:xfrm>
        </p:spPr>
        <p:txBody>
          <a:bodyPr/>
          <a:lstStyle/>
          <a:p>
            <a:pPr lvl="0"/>
            <a:endParaRPr lang="ru-RU" noProof="0"/>
          </a:p>
        </p:txBody>
      </p:sp>
      <p:sp>
        <p:nvSpPr>
          <p:cNvPr id="4" name="Rectangle 17">
            <a:extLst>
              <a:ext uri="{FF2B5EF4-FFF2-40B4-BE49-F238E27FC236}">
                <a16:creationId xmlns:a16="http://schemas.microsoft.com/office/drawing/2014/main" id="{DFFB9CEB-B89F-4DE9-6E89-EEF2849E3E6F}"/>
              </a:ext>
            </a:extLst>
          </p:cNvPr>
          <p:cNvSpPr>
            <a:spLocks noGrp="1" noChangeArrowheads="1"/>
          </p:cNvSpPr>
          <p:nvPr>
            <p:ph type="dt" sz="half" idx="10"/>
          </p:nvPr>
        </p:nvSpPr>
        <p:spPr/>
        <p:txBody>
          <a:bodyPr/>
          <a:lstStyle>
            <a:lvl1pPr>
              <a:defRPr/>
            </a:lvl1pPr>
          </a:lstStyle>
          <a:p>
            <a:pPr>
              <a:defRPr/>
            </a:pPr>
            <a:endParaRPr lang="ru-RU" altLang="ru-RU"/>
          </a:p>
        </p:txBody>
      </p:sp>
      <p:sp>
        <p:nvSpPr>
          <p:cNvPr id="5" name="Rectangle 18">
            <a:extLst>
              <a:ext uri="{FF2B5EF4-FFF2-40B4-BE49-F238E27FC236}">
                <a16:creationId xmlns:a16="http://schemas.microsoft.com/office/drawing/2014/main" id="{234FE778-2A02-B4E1-5927-A962405C81D9}"/>
              </a:ext>
            </a:extLst>
          </p:cNvPr>
          <p:cNvSpPr>
            <a:spLocks noGrp="1" noChangeArrowheads="1"/>
          </p:cNvSpPr>
          <p:nvPr>
            <p:ph type="ftr" sz="quarter" idx="11"/>
          </p:nvPr>
        </p:nvSpPr>
        <p:spPr/>
        <p:txBody>
          <a:bodyPr/>
          <a:lstStyle>
            <a:lvl1pPr>
              <a:defRPr/>
            </a:lvl1pPr>
          </a:lstStyle>
          <a:p>
            <a:pPr>
              <a:defRPr/>
            </a:pPr>
            <a:endParaRPr lang="ru-RU" altLang="ru-RU"/>
          </a:p>
        </p:txBody>
      </p:sp>
      <p:sp>
        <p:nvSpPr>
          <p:cNvPr id="6" name="Rectangle 19">
            <a:extLst>
              <a:ext uri="{FF2B5EF4-FFF2-40B4-BE49-F238E27FC236}">
                <a16:creationId xmlns:a16="http://schemas.microsoft.com/office/drawing/2014/main" id="{5CABFB1C-23E7-9F61-FCD1-9A04C73B1182}"/>
              </a:ext>
            </a:extLst>
          </p:cNvPr>
          <p:cNvSpPr>
            <a:spLocks noGrp="1" noChangeArrowheads="1"/>
          </p:cNvSpPr>
          <p:nvPr>
            <p:ph type="sldNum" sz="quarter" idx="12"/>
          </p:nvPr>
        </p:nvSpPr>
        <p:spPr/>
        <p:txBody>
          <a:bodyPr/>
          <a:lstStyle>
            <a:lvl1pPr>
              <a:defRPr/>
            </a:lvl1pPr>
          </a:lstStyle>
          <a:p>
            <a:pPr>
              <a:defRPr/>
            </a:pPr>
            <a:fld id="{56E2774C-35E7-4565-AF97-0B606CCBE5C4}" type="slidenum">
              <a:rPr lang="ru-RU" altLang="ru-RU"/>
              <a:pPr>
                <a:defRPr/>
              </a:pPr>
              <a:t>‹#›</a:t>
            </a:fld>
            <a:endParaRPr lang="ru-RU" altLang="ru-RU"/>
          </a:p>
        </p:txBody>
      </p:sp>
    </p:spTree>
    <p:extLst>
      <p:ext uri="{BB962C8B-B14F-4D97-AF65-F5344CB8AC3E}">
        <p14:creationId xmlns:p14="http://schemas.microsoft.com/office/powerpoint/2010/main" val="479974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2F64B67-0A43-A5A0-0AC0-FE1EDD81EA3C}"/>
              </a:ext>
            </a:extLst>
          </p:cNvPr>
          <p:cNvSpPr>
            <a:spLocks noGrp="1"/>
          </p:cNvSpPr>
          <p:nvPr>
            <p:ph type="dt" sz="half" idx="10"/>
          </p:nvPr>
        </p:nvSpPr>
        <p:spPr/>
        <p:txBody>
          <a:bodyPr/>
          <a:lstStyle>
            <a:lvl1pPr defTabSz="862049" fontAlgn="base">
              <a:spcBef>
                <a:spcPct val="0"/>
              </a:spcBef>
              <a:spcAft>
                <a:spcPct val="0"/>
              </a:spcAft>
              <a:defRPr>
                <a:latin typeface="Arial" pitchFamily="34" charset="0"/>
              </a:defRPr>
            </a:lvl1pPr>
          </a:lstStyle>
          <a:p>
            <a:pPr>
              <a:defRPr/>
            </a:pPr>
            <a:fld id="{34E0ED8F-3FF0-4375-B0C3-ACE31D544F56}" type="datetimeFigureOut">
              <a:rPr lang="ru-RU"/>
              <a:pPr>
                <a:defRPr/>
              </a:pPr>
              <a:t>06.04.2023</a:t>
            </a:fld>
            <a:endParaRPr lang="ru-RU"/>
          </a:p>
        </p:txBody>
      </p:sp>
      <p:sp>
        <p:nvSpPr>
          <p:cNvPr id="4" name="Нижний колонтитул 3">
            <a:extLst>
              <a:ext uri="{FF2B5EF4-FFF2-40B4-BE49-F238E27FC236}">
                <a16:creationId xmlns:a16="http://schemas.microsoft.com/office/drawing/2014/main" id="{81EC1650-BFC9-5AE6-9F8A-373802903F83}"/>
              </a:ext>
            </a:extLst>
          </p:cNvPr>
          <p:cNvSpPr>
            <a:spLocks noGrp="1"/>
          </p:cNvSpPr>
          <p:nvPr>
            <p:ph type="ftr" sz="quarter" idx="11"/>
          </p:nvPr>
        </p:nvSpPr>
        <p:spPr/>
        <p:txBody>
          <a:bodyPr/>
          <a:lstStyle>
            <a:lvl1pPr defTabSz="862049" fontAlgn="base">
              <a:spcBef>
                <a:spcPct val="0"/>
              </a:spcBef>
              <a:spcAft>
                <a:spcPct val="0"/>
              </a:spcAft>
              <a:defRPr>
                <a:latin typeface="Arial" pitchFamily="34" charset="0"/>
              </a:defRPr>
            </a:lvl1pPr>
          </a:lstStyle>
          <a:p>
            <a:pPr>
              <a:defRPr/>
            </a:pPr>
            <a:endParaRPr lang="ru-RU"/>
          </a:p>
        </p:txBody>
      </p:sp>
      <p:sp>
        <p:nvSpPr>
          <p:cNvPr id="5" name="Номер слайда 4">
            <a:extLst>
              <a:ext uri="{FF2B5EF4-FFF2-40B4-BE49-F238E27FC236}">
                <a16:creationId xmlns:a16="http://schemas.microsoft.com/office/drawing/2014/main" id="{8D9F055A-ABDE-5229-C70D-DED30FEA660F}"/>
              </a:ext>
            </a:extLst>
          </p:cNvPr>
          <p:cNvSpPr>
            <a:spLocks noGrp="1"/>
          </p:cNvSpPr>
          <p:nvPr>
            <p:ph type="sldNum" sz="quarter" idx="12"/>
          </p:nvPr>
        </p:nvSpPr>
        <p:spPr/>
        <p:txBody>
          <a:bodyPr/>
          <a:lstStyle>
            <a:lvl1pPr defTabSz="862049">
              <a:defRPr>
                <a:latin typeface="Arial" panose="020B0604020202020204" pitchFamily="34" charset="0"/>
              </a:defRPr>
            </a:lvl1pPr>
          </a:lstStyle>
          <a:p>
            <a:pPr>
              <a:defRPr/>
            </a:pPr>
            <a:fld id="{674D8D8B-BB4B-4CC3-9A3C-F5961CCC132F}" type="slidenum">
              <a:rPr lang="ru-RU" altLang="ru-RU"/>
              <a:pPr>
                <a:defRPr/>
              </a:pPr>
              <a:t>‹#›</a:t>
            </a:fld>
            <a:endParaRPr lang="ru-RU" altLang="ru-RU"/>
          </a:p>
        </p:txBody>
      </p:sp>
    </p:spTree>
    <p:extLst>
      <p:ext uri="{BB962C8B-B14F-4D97-AF65-F5344CB8AC3E}">
        <p14:creationId xmlns:p14="http://schemas.microsoft.com/office/powerpoint/2010/main" val="1400452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a:t>Образец заголовка</a:t>
            </a:r>
            <a:endParaRPr lang="en-US"/>
          </a:p>
        </p:txBody>
      </p:sp>
      <p:sp>
        <p:nvSpPr>
          <p:cNvPr id="17" name="Подзаголовок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2" name="Дата 29">
            <a:extLst>
              <a:ext uri="{FF2B5EF4-FFF2-40B4-BE49-F238E27FC236}">
                <a16:creationId xmlns:a16="http://schemas.microsoft.com/office/drawing/2014/main" id="{D9DEA6AE-B3EC-6BF0-8051-AF8647EF8008}"/>
              </a:ext>
            </a:extLst>
          </p:cNvPr>
          <p:cNvSpPr>
            <a:spLocks noGrp="1"/>
          </p:cNvSpPr>
          <p:nvPr>
            <p:ph type="dt" sz="half" idx="10"/>
          </p:nvPr>
        </p:nvSpPr>
        <p:spPr/>
        <p:txBody>
          <a:bodyPr/>
          <a:lstStyle>
            <a:lvl1pPr>
              <a:defRPr/>
            </a:lvl1pPr>
          </a:lstStyle>
          <a:p>
            <a:pPr>
              <a:defRPr/>
            </a:pPr>
            <a:fld id="{527E69AC-DC29-4B67-9B90-CDACB29D7A86}" type="datetimeFigureOut">
              <a:rPr lang="ru-RU"/>
              <a:pPr>
                <a:defRPr/>
              </a:pPr>
              <a:t>06.04.2023</a:t>
            </a:fld>
            <a:endParaRPr lang="ru-RU"/>
          </a:p>
        </p:txBody>
      </p:sp>
      <p:sp>
        <p:nvSpPr>
          <p:cNvPr id="3" name="Нижний колонтитул 18">
            <a:extLst>
              <a:ext uri="{FF2B5EF4-FFF2-40B4-BE49-F238E27FC236}">
                <a16:creationId xmlns:a16="http://schemas.microsoft.com/office/drawing/2014/main" id="{96C49B04-8521-8700-7F13-410552FA3BAE}"/>
              </a:ext>
            </a:extLst>
          </p:cNvPr>
          <p:cNvSpPr>
            <a:spLocks noGrp="1"/>
          </p:cNvSpPr>
          <p:nvPr>
            <p:ph type="ftr" sz="quarter" idx="11"/>
          </p:nvPr>
        </p:nvSpPr>
        <p:spPr/>
        <p:txBody>
          <a:bodyPr/>
          <a:lstStyle>
            <a:lvl1pPr>
              <a:defRPr/>
            </a:lvl1pPr>
          </a:lstStyle>
          <a:p>
            <a:pPr>
              <a:defRPr/>
            </a:pPr>
            <a:endParaRPr lang="ru-RU"/>
          </a:p>
        </p:txBody>
      </p:sp>
      <p:sp>
        <p:nvSpPr>
          <p:cNvPr id="4" name="Номер слайда 26">
            <a:extLst>
              <a:ext uri="{FF2B5EF4-FFF2-40B4-BE49-F238E27FC236}">
                <a16:creationId xmlns:a16="http://schemas.microsoft.com/office/drawing/2014/main" id="{39BC1087-C2B0-15A2-FF08-0E6C2B1C8DCC}"/>
              </a:ext>
            </a:extLst>
          </p:cNvPr>
          <p:cNvSpPr>
            <a:spLocks noGrp="1"/>
          </p:cNvSpPr>
          <p:nvPr>
            <p:ph type="sldNum" sz="quarter" idx="12"/>
          </p:nvPr>
        </p:nvSpPr>
        <p:spPr/>
        <p:txBody>
          <a:bodyPr/>
          <a:lstStyle>
            <a:lvl1pPr>
              <a:defRPr/>
            </a:lvl1pPr>
          </a:lstStyle>
          <a:p>
            <a:pPr>
              <a:defRPr/>
            </a:pPr>
            <a:fld id="{61263BA5-366D-484A-8692-7203EF2A2B34}" type="slidenum">
              <a:rPr lang="ru-RU"/>
              <a:pPr>
                <a:defRPr/>
              </a:pPr>
              <a:t>‹#›</a:t>
            </a:fld>
            <a:endParaRPr lang="ru-RU"/>
          </a:p>
        </p:txBody>
      </p:sp>
    </p:spTree>
    <p:extLst>
      <p:ext uri="{BB962C8B-B14F-4D97-AF65-F5344CB8AC3E}">
        <p14:creationId xmlns:p14="http://schemas.microsoft.com/office/powerpoint/2010/main" val="147521740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a:extLst>
              <a:ext uri="{FF2B5EF4-FFF2-40B4-BE49-F238E27FC236}">
                <a16:creationId xmlns:a16="http://schemas.microsoft.com/office/drawing/2014/main" id="{B6DFF93A-FD00-1555-AAB2-906088AF6CAB}"/>
              </a:ext>
            </a:extLst>
          </p:cNvPr>
          <p:cNvSpPr>
            <a:spLocks noGrp="1"/>
          </p:cNvSpPr>
          <p:nvPr>
            <p:ph type="dt" sz="half" idx="10"/>
          </p:nvPr>
        </p:nvSpPr>
        <p:spPr/>
        <p:txBody>
          <a:bodyPr/>
          <a:lstStyle>
            <a:lvl1pPr>
              <a:defRPr/>
            </a:lvl1pPr>
          </a:lstStyle>
          <a:p>
            <a:pPr>
              <a:defRPr/>
            </a:pPr>
            <a:fld id="{E502F27D-E23C-4B9C-897E-0A0FD746DE6F}" type="datetimeFigureOut">
              <a:rPr lang="ru-RU"/>
              <a:pPr>
                <a:defRPr/>
              </a:pPr>
              <a:t>06.04.2023</a:t>
            </a:fld>
            <a:endParaRPr lang="ru-RU"/>
          </a:p>
        </p:txBody>
      </p:sp>
      <p:sp>
        <p:nvSpPr>
          <p:cNvPr id="5" name="Нижний колонтитул 21">
            <a:extLst>
              <a:ext uri="{FF2B5EF4-FFF2-40B4-BE49-F238E27FC236}">
                <a16:creationId xmlns:a16="http://schemas.microsoft.com/office/drawing/2014/main" id="{786A9770-9256-5471-5E40-CA5FC4A54F7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7">
            <a:extLst>
              <a:ext uri="{FF2B5EF4-FFF2-40B4-BE49-F238E27FC236}">
                <a16:creationId xmlns:a16="http://schemas.microsoft.com/office/drawing/2014/main" id="{61A1E59F-A77D-6698-C965-F787B46351A1}"/>
              </a:ext>
            </a:extLst>
          </p:cNvPr>
          <p:cNvSpPr>
            <a:spLocks noGrp="1"/>
          </p:cNvSpPr>
          <p:nvPr>
            <p:ph type="sldNum" sz="quarter" idx="12"/>
          </p:nvPr>
        </p:nvSpPr>
        <p:spPr/>
        <p:txBody>
          <a:bodyPr/>
          <a:lstStyle>
            <a:lvl1pPr>
              <a:defRPr/>
            </a:lvl1pPr>
          </a:lstStyle>
          <a:p>
            <a:pPr>
              <a:defRPr/>
            </a:pPr>
            <a:fld id="{BC192563-02CF-4C17-8367-27348F94E8C7}" type="slidenum">
              <a:rPr lang="ru-RU"/>
              <a:pPr>
                <a:defRPr/>
              </a:pPr>
              <a:t>‹#›</a:t>
            </a:fld>
            <a:endParaRPr lang="ru-RU"/>
          </a:p>
        </p:txBody>
      </p:sp>
    </p:spTree>
    <p:extLst>
      <p:ext uri="{BB962C8B-B14F-4D97-AF65-F5344CB8AC3E}">
        <p14:creationId xmlns:p14="http://schemas.microsoft.com/office/powerpoint/2010/main" val="390288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D9482629-E219-1843-AB51-7440461E7BFB}"/>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B4588ECC-40C7-9B56-7D55-86DE08A98934}"/>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6" name="Rectangle 6">
            <a:extLst>
              <a:ext uri="{FF2B5EF4-FFF2-40B4-BE49-F238E27FC236}">
                <a16:creationId xmlns:a16="http://schemas.microsoft.com/office/drawing/2014/main" id="{8A8F6903-6927-8BA3-4CD6-A2DDFEB82EBF}"/>
              </a:ext>
            </a:extLst>
          </p:cNvPr>
          <p:cNvSpPr>
            <a:spLocks noGrp="1" noChangeArrowheads="1"/>
          </p:cNvSpPr>
          <p:nvPr>
            <p:ph type="sldNum" sz="quarter" idx="12"/>
          </p:nvPr>
        </p:nvSpPr>
        <p:spPr>
          <a:ln/>
        </p:spPr>
        <p:txBody>
          <a:bodyPr/>
          <a:lstStyle>
            <a:lvl1pPr>
              <a:defRPr/>
            </a:lvl1pPr>
          </a:lstStyle>
          <a:p>
            <a:pPr>
              <a:defRPr/>
            </a:pPr>
            <a:fld id="{1C379FE4-11FA-434D-B973-BC06A2533B71}" type="slidenum">
              <a:rPr lang="ru-RU" altLang="ru-RU"/>
              <a:pPr>
                <a:defRPr/>
              </a:pPr>
              <a:t>‹#›</a:t>
            </a:fld>
            <a:endParaRPr lang="ru-RU" altLang="ru-RU"/>
          </a:p>
        </p:txBody>
      </p:sp>
    </p:spTree>
    <p:extLst>
      <p:ext uri="{BB962C8B-B14F-4D97-AF65-F5344CB8AC3E}">
        <p14:creationId xmlns:p14="http://schemas.microsoft.com/office/powerpoint/2010/main" val="1016503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a:t>Образец заголовка</a:t>
            </a:r>
            <a:endParaRPr lang="en-US"/>
          </a:p>
        </p:txBody>
      </p:sp>
      <p:sp>
        <p:nvSpPr>
          <p:cNvPr id="3" name="Текст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4" name="Дата 3">
            <a:extLst>
              <a:ext uri="{FF2B5EF4-FFF2-40B4-BE49-F238E27FC236}">
                <a16:creationId xmlns:a16="http://schemas.microsoft.com/office/drawing/2014/main" id="{87897BD3-0373-7355-AD75-F453A9882277}"/>
              </a:ext>
            </a:extLst>
          </p:cNvPr>
          <p:cNvSpPr>
            <a:spLocks noGrp="1"/>
          </p:cNvSpPr>
          <p:nvPr>
            <p:ph type="dt" sz="half" idx="10"/>
          </p:nvPr>
        </p:nvSpPr>
        <p:spPr/>
        <p:txBody>
          <a:bodyPr/>
          <a:lstStyle>
            <a:lvl1pPr>
              <a:defRPr/>
            </a:lvl1pPr>
          </a:lstStyle>
          <a:p>
            <a:pPr>
              <a:defRPr/>
            </a:pPr>
            <a:fld id="{B0DB6E7C-2E1A-4989-8631-55E1FDF080C2}" type="datetimeFigureOut">
              <a:rPr lang="ru-RU"/>
              <a:pPr>
                <a:defRPr/>
              </a:pPr>
              <a:t>06.04.2023</a:t>
            </a:fld>
            <a:endParaRPr lang="ru-RU"/>
          </a:p>
        </p:txBody>
      </p:sp>
      <p:sp>
        <p:nvSpPr>
          <p:cNvPr id="5" name="Нижний колонтитул 4">
            <a:extLst>
              <a:ext uri="{FF2B5EF4-FFF2-40B4-BE49-F238E27FC236}">
                <a16:creationId xmlns:a16="http://schemas.microsoft.com/office/drawing/2014/main" id="{CC6B2DF1-2F7F-9476-2246-C965C182BD3C}"/>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2FCDF3F-99A6-687D-0A5E-8253A4FE2D90}"/>
              </a:ext>
            </a:extLst>
          </p:cNvPr>
          <p:cNvSpPr>
            <a:spLocks noGrp="1"/>
          </p:cNvSpPr>
          <p:nvPr>
            <p:ph type="sldNum" sz="quarter" idx="12"/>
          </p:nvPr>
        </p:nvSpPr>
        <p:spPr/>
        <p:txBody>
          <a:bodyPr/>
          <a:lstStyle>
            <a:lvl1pPr>
              <a:defRPr/>
            </a:lvl1pPr>
          </a:lstStyle>
          <a:p>
            <a:pPr>
              <a:defRPr/>
            </a:pPr>
            <a:fld id="{10F01862-FC03-40B2-9058-A1853BF95A2B}" type="slidenum">
              <a:rPr lang="ru-RU"/>
              <a:pPr>
                <a:defRPr/>
              </a:pPr>
              <a:t>‹#›</a:t>
            </a:fld>
            <a:endParaRPr lang="ru-RU"/>
          </a:p>
        </p:txBody>
      </p:sp>
    </p:spTree>
    <p:extLst>
      <p:ext uri="{BB962C8B-B14F-4D97-AF65-F5344CB8AC3E}">
        <p14:creationId xmlns:p14="http://schemas.microsoft.com/office/powerpoint/2010/main" val="63004504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a:lstStyle/>
          <a:p>
            <a:r>
              <a:rPr lang="ru-RU"/>
              <a:t>Образец заголовка</a:t>
            </a:r>
            <a:endParaRPr lang="en-US"/>
          </a:p>
        </p:txBody>
      </p:sp>
      <p:sp>
        <p:nvSpPr>
          <p:cNvPr id="3" name="Содержимое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9">
            <a:extLst>
              <a:ext uri="{FF2B5EF4-FFF2-40B4-BE49-F238E27FC236}">
                <a16:creationId xmlns:a16="http://schemas.microsoft.com/office/drawing/2014/main" id="{3AFF0DBE-A317-A246-B506-6CE11A27057E}"/>
              </a:ext>
            </a:extLst>
          </p:cNvPr>
          <p:cNvSpPr>
            <a:spLocks noGrp="1"/>
          </p:cNvSpPr>
          <p:nvPr>
            <p:ph type="dt" sz="half" idx="10"/>
          </p:nvPr>
        </p:nvSpPr>
        <p:spPr/>
        <p:txBody>
          <a:bodyPr/>
          <a:lstStyle>
            <a:lvl1pPr>
              <a:defRPr/>
            </a:lvl1pPr>
          </a:lstStyle>
          <a:p>
            <a:pPr>
              <a:defRPr/>
            </a:pPr>
            <a:fld id="{A5CAD208-960D-4A59-BDF9-8F105A677028}" type="datetimeFigureOut">
              <a:rPr lang="ru-RU"/>
              <a:pPr>
                <a:defRPr/>
              </a:pPr>
              <a:t>06.04.2023</a:t>
            </a:fld>
            <a:endParaRPr lang="ru-RU"/>
          </a:p>
        </p:txBody>
      </p:sp>
      <p:sp>
        <p:nvSpPr>
          <p:cNvPr id="6" name="Нижний колонтитул 21">
            <a:extLst>
              <a:ext uri="{FF2B5EF4-FFF2-40B4-BE49-F238E27FC236}">
                <a16:creationId xmlns:a16="http://schemas.microsoft.com/office/drawing/2014/main" id="{768E8771-EFBB-6ED6-4E53-3ACC868D3AD8}"/>
              </a:ext>
            </a:extLst>
          </p:cNvPr>
          <p:cNvSpPr>
            <a:spLocks noGrp="1"/>
          </p:cNvSpPr>
          <p:nvPr>
            <p:ph type="ftr" sz="quarter" idx="11"/>
          </p:nvPr>
        </p:nvSpPr>
        <p:spPr/>
        <p:txBody>
          <a:bodyPr/>
          <a:lstStyle>
            <a:lvl1pPr>
              <a:defRPr/>
            </a:lvl1pPr>
          </a:lstStyle>
          <a:p>
            <a:pPr>
              <a:defRPr/>
            </a:pPr>
            <a:endParaRPr lang="ru-RU"/>
          </a:p>
        </p:txBody>
      </p:sp>
      <p:sp>
        <p:nvSpPr>
          <p:cNvPr id="7" name="Номер слайда 17">
            <a:extLst>
              <a:ext uri="{FF2B5EF4-FFF2-40B4-BE49-F238E27FC236}">
                <a16:creationId xmlns:a16="http://schemas.microsoft.com/office/drawing/2014/main" id="{AEC3F9FB-5A0C-2BC4-8B33-48CCD90360BF}"/>
              </a:ext>
            </a:extLst>
          </p:cNvPr>
          <p:cNvSpPr>
            <a:spLocks noGrp="1"/>
          </p:cNvSpPr>
          <p:nvPr>
            <p:ph type="sldNum" sz="quarter" idx="12"/>
          </p:nvPr>
        </p:nvSpPr>
        <p:spPr/>
        <p:txBody>
          <a:bodyPr/>
          <a:lstStyle>
            <a:lvl1pPr>
              <a:defRPr/>
            </a:lvl1pPr>
          </a:lstStyle>
          <a:p>
            <a:pPr>
              <a:defRPr/>
            </a:pPr>
            <a:fld id="{841B715F-89B7-43E2-93FD-E743E66DA294}" type="slidenum">
              <a:rPr lang="ru-RU"/>
              <a:pPr>
                <a:defRPr/>
              </a:pPr>
              <a:t>‹#›</a:t>
            </a:fld>
            <a:endParaRPr lang="ru-RU"/>
          </a:p>
        </p:txBody>
      </p:sp>
    </p:spTree>
    <p:extLst>
      <p:ext uri="{BB962C8B-B14F-4D97-AF65-F5344CB8AC3E}">
        <p14:creationId xmlns:p14="http://schemas.microsoft.com/office/powerpoint/2010/main" val="2398704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9">
            <a:extLst>
              <a:ext uri="{FF2B5EF4-FFF2-40B4-BE49-F238E27FC236}">
                <a16:creationId xmlns:a16="http://schemas.microsoft.com/office/drawing/2014/main" id="{2D7127B4-1AB8-A9E3-D7B0-568435B08869}"/>
              </a:ext>
            </a:extLst>
          </p:cNvPr>
          <p:cNvSpPr>
            <a:spLocks noGrp="1"/>
          </p:cNvSpPr>
          <p:nvPr>
            <p:ph type="dt" sz="half" idx="10"/>
          </p:nvPr>
        </p:nvSpPr>
        <p:spPr/>
        <p:txBody>
          <a:bodyPr/>
          <a:lstStyle>
            <a:lvl1pPr>
              <a:defRPr/>
            </a:lvl1pPr>
          </a:lstStyle>
          <a:p>
            <a:pPr>
              <a:defRPr/>
            </a:pPr>
            <a:fld id="{CBB8B5F8-1B34-496B-A04D-35A6D5397B4E}" type="datetimeFigureOut">
              <a:rPr lang="ru-RU"/>
              <a:pPr>
                <a:defRPr/>
              </a:pPr>
              <a:t>06.04.2023</a:t>
            </a:fld>
            <a:endParaRPr lang="ru-RU"/>
          </a:p>
        </p:txBody>
      </p:sp>
      <p:sp>
        <p:nvSpPr>
          <p:cNvPr id="8" name="Нижний колонтитул 21">
            <a:extLst>
              <a:ext uri="{FF2B5EF4-FFF2-40B4-BE49-F238E27FC236}">
                <a16:creationId xmlns:a16="http://schemas.microsoft.com/office/drawing/2014/main" id="{1724BAD2-5368-3CA6-FBE0-A524CC34516F}"/>
              </a:ext>
            </a:extLst>
          </p:cNvPr>
          <p:cNvSpPr>
            <a:spLocks noGrp="1"/>
          </p:cNvSpPr>
          <p:nvPr>
            <p:ph type="ftr" sz="quarter" idx="11"/>
          </p:nvPr>
        </p:nvSpPr>
        <p:spPr/>
        <p:txBody>
          <a:bodyPr/>
          <a:lstStyle>
            <a:lvl1pPr>
              <a:defRPr/>
            </a:lvl1pPr>
          </a:lstStyle>
          <a:p>
            <a:pPr>
              <a:defRPr/>
            </a:pPr>
            <a:endParaRPr lang="ru-RU"/>
          </a:p>
        </p:txBody>
      </p:sp>
      <p:sp>
        <p:nvSpPr>
          <p:cNvPr id="9" name="Номер слайда 17">
            <a:extLst>
              <a:ext uri="{FF2B5EF4-FFF2-40B4-BE49-F238E27FC236}">
                <a16:creationId xmlns:a16="http://schemas.microsoft.com/office/drawing/2014/main" id="{8B55B902-EC36-3263-B26C-A1B62EE73BC9}"/>
              </a:ext>
            </a:extLst>
          </p:cNvPr>
          <p:cNvSpPr>
            <a:spLocks noGrp="1"/>
          </p:cNvSpPr>
          <p:nvPr>
            <p:ph type="sldNum" sz="quarter" idx="12"/>
          </p:nvPr>
        </p:nvSpPr>
        <p:spPr/>
        <p:txBody>
          <a:bodyPr/>
          <a:lstStyle>
            <a:lvl1pPr>
              <a:defRPr/>
            </a:lvl1pPr>
          </a:lstStyle>
          <a:p>
            <a:pPr>
              <a:defRPr/>
            </a:pPr>
            <a:fld id="{D5E886FE-055C-470E-B75D-9F69A9DFC98F}" type="slidenum">
              <a:rPr lang="ru-RU"/>
              <a:pPr>
                <a:defRPr/>
              </a:pPr>
              <a:t>‹#›</a:t>
            </a:fld>
            <a:endParaRPr lang="ru-RU"/>
          </a:p>
        </p:txBody>
      </p:sp>
    </p:spTree>
    <p:extLst>
      <p:ext uri="{BB962C8B-B14F-4D97-AF65-F5344CB8AC3E}">
        <p14:creationId xmlns:p14="http://schemas.microsoft.com/office/powerpoint/2010/main" val="169489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a:t>Образец заголовка</a:t>
            </a:r>
            <a:endParaRPr lang="en-US"/>
          </a:p>
        </p:txBody>
      </p:sp>
      <p:sp>
        <p:nvSpPr>
          <p:cNvPr id="3" name="Дата 9">
            <a:extLst>
              <a:ext uri="{FF2B5EF4-FFF2-40B4-BE49-F238E27FC236}">
                <a16:creationId xmlns:a16="http://schemas.microsoft.com/office/drawing/2014/main" id="{F458D632-C7F3-E669-7A35-8E5423A970F0}"/>
              </a:ext>
            </a:extLst>
          </p:cNvPr>
          <p:cNvSpPr>
            <a:spLocks noGrp="1"/>
          </p:cNvSpPr>
          <p:nvPr>
            <p:ph type="dt" sz="half" idx="10"/>
          </p:nvPr>
        </p:nvSpPr>
        <p:spPr/>
        <p:txBody>
          <a:bodyPr/>
          <a:lstStyle>
            <a:lvl1pPr>
              <a:defRPr/>
            </a:lvl1pPr>
          </a:lstStyle>
          <a:p>
            <a:pPr>
              <a:defRPr/>
            </a:pPr>
            <a:fld id="{5CCBDB04-5278-4EEE-988C-62C8BC0699E9}" type="datetimeFigureOut">
              <a:rPr lang="ru-RU"/>
              <a:pPr>
                <a:defRPr/>
              </a:pPr>
              <a:t>06.04.2023</a:t>
            </a:fld>
            <a:endParaRPr lang="ru-RU"/>
          </a:p>
        </p:txBody>
      </p:sp>
      <p:sp>
        <p:nvSpPr>
          <p:cNvPr id="4" name="Нижний колонтитул 21">
            <a:extLst>
              <a:ext uri="{FF2B5EF4-FFF2-40B4-BE49-F238E27FC236}">
                <a16:creationId xmlns:a16="http://schemas.microsoft.com/office/drawing/2014/main" id="{AA790D9F-5F17-7742-DEE7-468D4707FD80}"/>
              </a:ext>
            </a:extLst>
          </p:cNvPr>
          <p:cNvSpPr>
            <a:spLocks noGrp="1"/>
          </p:cNvSpPr>
          <p:nvPr>
            <p:ph type="ftr" sz="quarter" idx="11"/>
          </p:nvPr>
        </p:nvSpPr>
        <p:spPr/>
        <p:txBody>
          <a:bodyPr/>
          <a:lstStyle>
            <a:lvl1pPr>
              <a:defRPr/>
            </a:lvl1pPr>
          </a:lstStyle>
          <a:p>
            <a:pPr>
              <a:defRPr/>
            </a:pPr>
            <a:endParaRPr lang="ru-RU"/>
          </a:p>
        </p:txBody>
      </p:sp>
      <p:sp>
        <p:nvSpPr>
          <p:cNvPr id="5" name="Номер слайда 17">
            <a:extLst>
              <a:ext uri="{FF2B5EF4-FFF2-40B4-BE49-F238E27FC236}">
                <a16:creationId xmlns:a16="http://schemas.microsoft.com/office/drawing/2014/main" id="{91A855DA-5BF7-26B9-1836-52B352A14B8A}"/>
              </a:ext>
            </a:extLst>
          </p:cNvPr>
          <p:cNvSpPr>
            <a:spLocks noGrp="1"/>
          </p:cNvSpPr>
          <p:nvPr>
            <p:ph type="sldNum" sz="quarter" idx="12"/>
          </p:nvPr>
        </p:nvSpPr>
        <p:spPr/>
        <p:txBody>
          <a:bodyPr/>
          <a:lstStyle>
            <a:lvl1pPr>
              <a:defRPr/>
            </a:lvl1pPr>
          </a:lstStyle>
          <a:p>
            <a:pPr>
              <a:defRPr/>
            </a:pPr>
            <a:fld id="{042A7AB5-7B6C-4CF2-A502-256DD03894B9}" type="slidenum">
              <a:rPr lang="ru-RU"/>
              <a:pPr>
                <a:defRPr/>
              </a:pPr>
              <a:t>‹#›</a:t>
            </a:fld>
            <a:endParaRPr lang="ru-RU"/>
          </a:p>
        </p:txBody>
      </p:sp>
    </p:spTree>
    <p:extLst>
      <p:ext uri="{BB962C8B-B14F-4D97-AF65-F5344CB8AC3E}">
        <p14:creationId xmlns:p14="http://schemas.microsoft.com/office/powerpoint/2010/main" val="2802147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a:extLst>
              <a:ext uri="{FF2B5EF4-FFF2-40B4-BE49-F238E27FC236}">
                <a16:creationId xmlns:a16="http://schemas.microsoft.com/office/drawing/2014/main" id="{AB5103FA-CC60-F87D-02CD-348714476AC2}"/>
              </a:ext>
            </a:extLst>
          </p:cNvPr>
          <p:cNvSpPr>
            <a:spLocks noGrp="1"/>
          </p:cNvSpPr>
          <p:nvPr>
            <p:ph type="dt" sz="half" idx="10"/>
          </p:nvPr>
        </p:nvSpPr>
        <p:spPr/>
        <p:txBody>
          <a:bodyPr/>
          <a:lstStyle>
            <a:lvl1pPr>
              <a:defRPr/>
            </a:lvl1pPr>
          </a:lstStyle>
          <a:p>
            <a:pPr>
              <a:defRPr/>
            </a:pPr>
            <a:fld id="{3EC787A7-02E6-4B15-A787-5A20C2A605FA}" type="datetimeFigureOut">
              <a:rPr lang="ru-RU"/>
              <a:pPr>
                <a:defRPr/>
              </a:pPr>
              <a:t>06.04.2023</a:t>
            </a:fld>
            <a:endParaRPr lang="ru-RU"/>
          </a:p>
        </p:txBody>
      </p:sp>
      <p:sp>
        <p:nvSpPr>
          <p:cNvPr id="3" name="Нижний колонтитул 21">
            <a:extLst>
              <a:ext uri="{FF2B5EF4-FFF2-40B4-BE49-F238E27FC236}">
                <a16:creationId xmlns:a16="http://schemas.microsoft.com/office/drawing/2014/main" id="{4BF6CDD0-3170-804B-6CC3-A0E39AED1E4A}"/>
              </a:ext>
            </a:extLst>
          </p:cNvPr>
          <p:cNvSpPr>
            <a:spLocks noGrp="1"/>
          </p:cNvSpPr>
          <p:nvPr>
            <p:ph type="ftr" sz="quarter" idx="11"/>
          </p:nvPr>
        </p:nvSpPr>
        <p:spPr/>
        <p:txBody>
          <a:bodyPr/>
          <a:lstStyle>
            <a:lvl1pPr>
              <a:defRPr/>
            </a:lvl1pPr>
          </a:lstStyle>
          <a:p>
            <a:pPr>
              <a:defRPr/>
            </a:pPr>
            <a:endParaRPr lang="ru-RU"/>
          </a:p>
        </p:txBody>
      </p:sp>
      <p:sp>
        <p:nvSpPr>
          <p:cNvPr id="4" name="Номер слайда 17">
            <a:extLst>
              <a:ext uri="{FF2B5EF4-FFF2-40B4-BE49-F238E27FC236}">
                <a16:creationId xmlns:a16="http://schemas.microsoft.com/office/drawing/2014/main" id="{0B0496CF-B6BA-21D2-5292-8F158374A96B}"/>
              </a:ext>
            </a:extLst>
          </p:cNvPr>
          <p:cNvSpPr>
            <a:spLocks noGrp="1"/>
          </p:cNvSpPr>
          <p:nvPr>
            <p:ph type="sldNum" sz="quarter" idx="12"/>
          </p:nvPr>
        </p:nvSpPr>
        <p:spPr/>
        <p:txBody>
          <a:bodyPr/>
          <a:lstStyle>
            <a:lvl1pPr>
              <a:defRPr/>
            </a:lvl1pPr>
          </a:lstStyle>
          <a:p>
            <a:pPr>
              <a:defRPr/>
            </a:pPr>
            <a:fld id="{75432F83-DE49-4037-920C-F9BD9282B47E}" type="slidenum">
              <a:rPr lang="ru-RU"/>
              <a:pPr>
                <a:defRPr/>
              </a:pPr>
              <a:t>‹#›</a:t>
            </a:fld>
            <a:endParaRPr lang="ru-RU"/>
          </a:p>
        </p:txBody>
      </p:sp>
    </p:spTree>
    <p:extLst>
      <p:ext uri="{BB962C8B-B14F-4D97-AF65-F5344CB8AC3E}">
        <p14:creationId xmlns:p14="http://schemas.microsoft.com/office/powerpoint/2010/main" val="1191878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a:t>Образец заголовка</a:t>
            </a:r>
            <a:endParaRPr lang="en-US"/>
          </a:p>
        </p:txBody>
      </p:sp>
      <p:sp>
        <p:nvSpPr>
          <p:cNvPr id="3" name="Текст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a:t>Образец текста</a:t>
            </a:r>
          </a:p>
        </p:txBody>
      </p:sp>
      <p:sp>
        <p:nvSpPr>
          <p:cNvPr id="4" name="Содержимое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9">
            <a:extLst>
              <a:ext uri="{FF2B5EF4-FFF2-40B4-BE49-F238E27FC236}">
                <a16:creationId xmlns:a16="http://schemas.microsoft.com/office/drawing/2014/main" id="{DEF3F66F-C926-46EB-82F3-590F79B5F38D}"/>
              </a:ext>
            </a:extLst>
          </p:cNvPr>
          <p:cNvSpPr>
            <a:spLocks noGrp="1"/>
          </p:cNvSpPr>
          <p:nvPr>
            <p:ph type="dt" sz="half" idx="10"/>
          </p:nvPr>
        </p:nvSpPr>
        <p:spPr/>
        <p:txBody>
          <a:bodyPr/>
          <a:lstStyle>
            <a:lvl1pPr>
              <a:defRPr/>
            </a:lvl1pPr>
          </a:lstStyle>
          <a:p>
            <a:pPr>
              <a:defRPr/>
            </a:pPr>
            <a:fld id="{3B5CB18C-571C-4043-B919-26F6413D77A2}" type="datetimeFigureOut">
              <a:rPr lang="ru-RU"/>
              <a:pPr>
                <a:defRPr/>
              </a:pPr>
              <a:t>06.04.2023</a:t>
            </a:fld>
            <a:endParaRPr lang="ru-RU"/>
          </a:p>
        </p:txBody>
      </p:sp>
      <p:sp>
        <p:nvSpPr>
          <p:cNvPr id="6" name="Нижний колонтитул 21">
            <a:extLst>
              <a:ext uri="{FF2B5EF4-FFF2-40B4-BE49-F238E27FC236}">
                <a16:creationId xmlns:a16="http://schemas.microsoft.com/office/drawing/2014/main" id="{9B051558-4CD2-48FA-0E09-60CB63957DF6}"/>
              </a:ext>
            </a:extLst>
          </p:cNvPr>
          <p:cNvSpPr>
            <a:spLocks noGrp="1"/>
          </p:cNvSpPr>
          <p:nvPr>
            <p:ph type="ftr" sz="quarter" idx="11"/>
          </p:nvPr>
        </p:nvSpPr>
        <p:spPr/>
        <p:txBody>
          <a:bodyPr/>
          <a:lstStyle>
            <a:lvl1pPr>
              <a:defRPr/>
            </a:lvl1pPr>
          </a:lstStyle>
          <a:p>
            <a:pPr>
              <a:defRPr/>
            </a:pPr>
            <a:endParaRPr lang="ru-RU"/>
          </a:p>
        </p:txBody>
      </p:sp>
      <p:sp>
        <p:nvSpPr>
          <p:cNvPr id="7" name="Номер слайда 17">
            <a:extLst>
              <a:ext uri="{FF2B5EF4-FFF2-40B4-BE49-F238E27FC236}">
                <a16:creationId xmlns:a16="http://schemas.microsoft.com/office/drawing/2014/main" id="{A73ED05C-9DC6-441C-2342-3121C504EE0C}"/>
              </a:ext>
            </a:extLst>
          </p:cNvPr>
          <p:cNvSpPr>
            <a:spLocks noGrp="1"/>
          </p:cNvSpPr>
          <p:nvPr>
            <p:ph type="sldNum" sz="quarter" idx="12"/>
          </p:nvPr>
        </p:nvSpPr>
        <p:spPr/>
        <p:txBody>
          <a:bodyPr/>
          <a:lstStyle>
            <a:lvl1pPr>
              <a:defRPr/>
            </a:lvl1pPr>
          </a:lstStyle>
          <a:p>
            <a:pPr>
              <a:defRPr/>
            </a:pPr>
            <a:fld id="{EE102818-7D22-4039-9F2E-340F52460B6A}" type="slidenum">
              <a:rPr lang="ru-RU"/>
              <a:pPr>
                <a:defRPr/>
              </a:pPr>
              <a:t>‹#›</a:t>
            </a:fld>
            <a:endParaRPr lang="ru-RU"/>
          </a:p>
        </p:txBody>
      </p:sp>
    </p:spTree>
    <p:extLst>
      <p:ext uri="{BB962C8B-B14F-4D97-AF65-F5344CB8AC3E}">
        <p14:creationId xmlns:p14="http://schemas.microsoft.com/office/powerpoint/2010/main" val="1561020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a:extLst>
              <a:ext uri="{FF2B5EF4-FFF2-40B4-BE49-F238E27FC236}">
                <a16:creationId xmlns:a16="http://schemas.microsoft.com/office/drawing/2014/main" id="{3FAE4F32-FFD2-2FF7-FEC4-FD6E02D95666}"/>
              </a:ext>
            </a:extLst>
          </p:cNvPr>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Прямоугольный треугольник 5">
            <a:extLst>
              <a:ext uri="{FF2B5EF4-FFF2-40B4-BE49-F238E27FC236}">
                <a16:creationId xmlns:a16="http://schemas.microsoft.com/office/drawing/2014/main" id="{5BBFC60F-1479-412A-0E37-00C73A33629D}"/>
              </a:ext>
            </a:extLst>
          </p:cNvPr>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7" name="Полилиния 9">
            <a:extLst>
              <a:ext uri="{FF2B5EF4-FFF2-40B4-BE49-F238E27FC236}">
                <a16:creationId xmlns:a16="http://schemas.microsoft.com/office/drawing/2014/main" id="{C68C1713-E68F-8953-9A9F-50860A65E949}"/>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Полилиния 10">
            <a:extLst>
              <a:ext uri="{FF2B5EF4-FFF2-40B4-BE49-F238E27FC236}">
                <a16:creationId xmlns:a16="http://schemas.microsoft.com/office/drawing/2014/main" id="{5CE60E36-8D9A-96E0-3361-052F26BFD93E}"/>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2" name="Заголовок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ru-RU"/>
              <a:t>Образец заголовка</a:t>
            </a:r>
            <a:endParaRPr lang="en-US"/>
          </a:p>
        </p:txBody>
      </p:sp>
      <p:sp>
        <p:nvSpPr>
          <p:cNvPr id="4" name="Текст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a:t>Образец текста</a:t>
            </a:r>
          </a:p>
        </p:txBody>
      </p:sp>
      <p:sp>
        <p:nvSpPr>
          <p:cNvPr id="3" name="Рисунок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a:t>Вставка рисунка</a:t>
            </a:r>
            <a:endParaRPr lang="en-US" noProof="0" dirty="0"/>
          </a:p>
        </p:txBody>
      </p:sp>
      <p:sp>
        <p:nvSpPr>
          <p:cNvPr id="9" name="Дата 4">
            <a:extLst>
              <a:ext uri="{FF2B5EF4-FFF2-40B4-BE49-F238E27FC236}">
                <a16:creationId xmlns:a16="http://schemas.microsoft.com/office/drawing/2014/main" id="{C9FA5359-202C-9159-F04B-8F9CD4A7C5A9}"/>
              </a:ext>
            </a:extLst>
          </p:cNvPr>
          <p:cNvSpPr>
            <a:spLocks noGrp="1"/>
          </p:cNvSpPr>
          <p:nvPr>
            <p:ph type="dt" sz="half" idx="10"/>
          </p:nvPr>
        </p:nvSpPr>
        <p:spPr/>
        <p:txBody>
          <a:bodyPr/>
          <a:lstStyle>
            <a:lvl1pPr>
              <a:defRPr/>
            </a:lvl1pPr>
          </a:lstStyle>
          <a:p>
            <a:pPr>
              <a:defRPr/>
            </a:pPr>
            <a:fld id="{DD74D429-B710-4C3B-AB68-5E6C490436AC}" type="datetimeFigureOut">
              <a:rPr lang="ru-RU"/>
              <a:pPr>
                <a:defRPr/>
              </a:pPr>
              <a:t>06.04.2023</a:t>
            </a:fld>
            <a:endParaRPr lang="ru-RU"/>
          </a:p>
        </p:txBody>
      </p:sp>
      <p:sp>
        <p:nvSpPr>
          <p:cNvPr id="10" name="Нижний колонтитул 5">
            <a:extLst>
              <a:ext uri="{FF2B5EF4-FFF2-40B4-BE49-F238E27FC236}">
                <a16:creationId xmlns:a16="http://schemas.microsoft.com/office/drawing/2014/main" id="{BE7007E2-4026-0053-29AE-507B2603B0E2}"/>
              </a:ext>
            </a:extLst>
          </p:cNvPr>
          <p:cNvSpPr>
            <a:spLocks noGrp="1"/>
          </p:cNvSpPr>
          <p:nvPr>
            <p:ph type="ftr" sz="quarter" idx="11"/>
          </p:nvPr>
        </p:nvSpPr>
        <p:spPr/>
        <p:txBody>
          <a:bodyPr/>
          <a:lstStyle>
            <a:lvl1pPr>
              <a:defRPr/>
            </a:lvl1pPr>
          </a:lstStyle>
          <a:p>
            <a:pPr>
              <a:defRPr/>
            </a:pPr>
            <a:endParaRPr lang="ru-RU"/>
          </a:p>
        </p:txBody>
      </p:sp>
      <p:sp>
        <p:nvSpPr>
          <p:cNvPr id="11" name="Номер слайда 6">
            <a:extLst>
              <a:ext uri="{FF2B5EF4-FFF2-40B4-BE49-F238E27FC236}">
                <a16:creationId xmlns:a16="http://schemas.microsoft.com/office/drawing/2014/main" id="{4128C1C4-A6D4-293D-EC01-85787ADE64BF}"/>
              </a:ext>
            </a:extLst>
          </p:cNvPr>
          <p:cNvSpPr>
            <a:spLocks noGrp="1"/>
          </p:cNvSpPr>
          <p:nvPr>
            <p:ph type="sldNum" sz="quarter" idx="12"/>
          </p:nvPr>
        </p:nvSpPr>
        <p:spPr>
          <a:xfrm>
            <a:off x="10769600" y="6356351"/>
            <a:ext cx="812800" cy="365125"/>
          </a:xfrm>
        </p:spPr>
        <p:txBody>
          <a:bodyPr/>
          <a:lstStyle>
            <a:lvl1pPr>
              <a:defRPr/>
            </a:lvl1pPr>
          </a:lstStyle>
          <a:p>
            <a:pPr>
              <a:defRPr/>
            </a:pPr>
            <a:fld id="{BD80A7EE-7176-4C65-A2B7-14E472410E6E}" type="slidenum">
              <a:rPr lang="ru-RU"/>
              <a:pPr>
                <a:defRPr/>
              </a:pPr>
              <a:t>‹#›</a:t>
            </a:fld>
            <a:endParaRPr lang="ru-RU"/>
          </a:p>
        </p:txBody>
      </p:sp>
    </p:spTree>
    <p:extLst>
      <p:ext uri="{BB962C8B-B14F-4D97-AF65-F5344CB8AC3E}">
        <p14:creationId xmlns:p14="http://schemas.microsoft.com/office/powerpoint/2010/main" val="2041397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a:extLst>
              <a:ext uri="{FF2B5EF4-FFF2-40B4-BE49-F238E27FC236}">
                <a16:creationId xmlns:a16="http://schemas.microsoft.com/office/drawing/2014/main" id="{1639AF31-56A3-1317-83BC-BB6F985D8F7B}"/>
              </a:ext>
            </a:extLst>
          </p:cNvPr>
          <p:cNvSpPr>
            <a:spLocks noGrp="1"/>
          </p:cNvSpPr>
          <p:nvPr>
            <p:ph type="dt" sz="half" idx="10"/>
          </p:nvPr>
        </p:nvSpPr>
        <p:spPr/>
        <p:txBody>
          <a:bodyPr/>
          <a:lstStyle>
            <a:lvl1pPr>
              <a:defRPr/>
            </a:lvl1pPr>
          </a:lstStyle>
          <a:p>
            <a:pPr>
              <a:defRPr/>
            </a:pPr>
            <a:fld id="{4B7D1579-A021-4008-8238-E5B9F154D0AC}" type="datetimeFigureOut">
              <a:rPr lang="ru-RU"/>
              <a:pPr>
                <a:defRPr/>
              </a:pPr>
              <a:t>06.04.2023</a:t>
            </a:fld>
            <a:endParaRPr lang="ru-RU"/>
          </a:p>
        </p:txBody>
      </p:sp>
      <p:sp>
        <p:nvSpPr>
          <p:cNvPr id="5" name="Нижний колонтитул 21">
            <a:extLst>
              <a:ext uri="{FF2B5EF4-FFF2-40B4-BE49-F238E27FC236}">
                <a16:creationId xmlns:a16="http://schemas.microsoft.com/office/drawing/2014/main" id="{E052831E-EEEA-98E9-0E0D-EC8B390A4719}"/>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7">
            <a:extLst>
              <a:ext uri="{FF2B5EF4-FFF2-40B4-BE49-F238E27FC236}">
                <a16:creationId xmlns:a16="http://schemas.microsoft.com/office/drawing/2014/main" id="{6B521B3C-2C09-EFA5-08D1-50A7D8AE1157}"/>
              </a:ext>
            </a:extLst>
          </p:cNvPr>
          <p:cNvSpPr>
            <a:spLocks noGrp="1"/>
          </p:cNvSpPr>
          <p:nvPr>
            <p:ph type="sldNum" sz="quarter" idx="12"/>
          </p:nvPr>
        </p:nvSpPr>
        <p:spPr/>
        <p:txBody>
          <a:bodyPr/>
          <a:lstStyle>
            <a:lvl1pPr>
              <a:defRPr/>
            </a:lvl1pPr>
          </a:lstStyle>
          <a:p>
            <a:pPr>
              <a:defRPr/>
            </a:pPr>
            <a:fld id="{B82524E7-089D-447C-939A-C833BB72F482}" type="slidenum">
              <a:rPr lang="ru-RU"/>
              <a:pPr>
                <a:defRPr/>
              </a:pPr>
              <a:t>‹#›</a:t>
            </a:fld>
            <a:endParaRPr lang="ru-RU"/>
          </a:p>
        </p:txBody>
      </p:sp>
    </p:spTree>
    <p:extLst>
      <p:ext uri="{BB962C8B-B14F-4D97-AF65-F5344CB8AC3E}">
        <p14:creationId xmlns:p14="http://schemas.microsoft.com/office/powerpoint/2010/main" val="425933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914402"/>
            <a:ext cx="2743200" cy="5211763"/>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09600" y="914402"/>
            <a:ext cx="8026400" cy="521176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a:extLst>
              <a:ext uri="{FF2B5EF4-FFF2-40B4-BE49-F238E27FC236}">
                <a16:creationId xmlns:a16="http://schemas.microsoft.com/office/drawing/2014/main" id="{FA713D20-1D45-9B51-813D-4A36FF7439C4}"/>
              </a:ext>
            </a:extLst>
          </p:cNvPr>
          <p:cNvSpPr>
            <a:spLocks noGrp="1"/>
          </p:cNvSpPr>
          <p:nvPr>
            <p:ph type="dt" sz="half" idx="10"/>
          </p:nvPr>
        </p:nvSpPr>
        <p:spPr/>
        <p:txBody>
          <a:bodyPr/>
          <a:lstStyle>
            <a:lvl1pPr>
              <a:defRPr/>
            </a:lvl1pPr>
          </a:lstStyle>
          <a:p>
            <a:pPr>
              <a:defRPr/>
            </a:pPr>
            <a:fld id="{FFFDAEA6-7085-470E-8CB4-73AA66921894}" type="datetimeFigureOut">
              <a:rPr lang="ru-RU"/>
              <a:pPr>
                <a:defRPr/>
              </a:pPr>
              <a:t>06.04.2023</a:t>
            </a:fld>
            <a:endParaRPr lang="ru-RU"/>
          </a:p>
        </p:txBody>
      </p:sp>
      <p:sp>
        <p:nvSpPr>
          <p:cNvPr id="5" name="Нижний колонтитул 21">
            <a:extLst>
              <a:ext uri="{FF2B5EF4-FFF2-40B4-BE49-F238E27FC236}">
                <a16:creationId xmlns:a16="http://schemas.microsoft.com/office/drawing/2014/main" id="{B90E8A1B-94D1-D813-E893-7F76A9D972AD}"/>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7">
            <a:extLst>
              <a:ext uri="{FF2B5EF4-FFF2-40B4-BE49-F238E27FC236}">
                <a16:creationId xmlns:a16="http://schemas.microsoft.com/office/drawing/2014/main" id="{65F01197-3FE6-F9C9-38D6-18A4B44CD37D}"/>
              </a:ext>
            </a:extLst>
          </p:cNvPr>
          <p:cNvSpPr>
            <a:spLocks noGrp="1"/>
          </p:cNvSpPr>
          <p:nvPr>
            <p:ph type="sldNum" sz="quarter" idx="12"/>
          </p:nvPr>
        </p:nvSpPr>
        <p:spPr/>
        <p:txBody>
          <a:bodyPr/>
          <a:lstStyle>
            <a:lvl1pPr>
              <a:defRPr/>
            </a:lvl1pPr>
          </a:lstStyle>
          <a:p>
            <a:pPr>
              <a:defRPr/>
            </a:pPr>
            <a:fld id="{E1551FDE-DDE0-49F9-ACCC-D5338FBE778D}" type="slidenum">
              <a:rPr lang="ru-RU"/>
              <a:pPr>
                <a:defRPr/>
              </a:pPr>
              <a:t>‹#›</a:t>
            </a:fld>
            <a:endParaRPr lang="ru-RU"/>
          </a:p>
        </p:txBody>
      </p:sp>
    </p:spTree>
    <p:extLst>
      <p:ext uri="{BB962C8B-B14F-4D97-AF65-F5344CB8AC3E}">
        <p14:creationId xmlns:p14="http://schemas.microsoft.com/office/powerpoint/2010/main" val="2388806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a:prstGeom prst="rect">
            <a:avLst/>
          </a:prstGeom>
        </p:spPr>
        <p:txBody>
          <a:bodyPr/>
          <a:lstStyle/>
          <a:p>
            <a:r>
              <a:rPr lang="ru-RU"/>
              <a:t>Образец заголовка</a:t>
            </a:r>
          </a:p>
        </p:txBody>
      </p:sp>
      <p:sp>
        <p:nvSpPr>
          <p:cNvPr id="3" name="Рисунок SmartArt 2"/>
          <p:cNvSpPr>
            <a:spLocks noGrp="1"/>
          </p:cNvSpPr>
          <p:nvPr>
            <p:ph type="dgm" idx="1"/>
          </p:nvPr>
        </p:nvSpPr>
        <p:spPr>
          <a:xfrm>
            <a:off x="914400" y="1981200"/>
            <a:ext cx="10363200" cy="4114800"/>
          </a:xfrm>
        </p:spPr>
        <p:txBody>
          <a:bodyPr rtlCol="0">
            <a:normAutofit/>
          </a:bodyPr>
          <a:lstStyle/>
          <a:p>
            <a:pPr lvl="0"/>
            <a:endParaRPr lang="ru-RU" noProof="0"/>
          </a:p>
        </p:txBody>
      </p:sp>
      <p:sp>
        <p:nvSpPr>
          <p:cNvPr id="4" name="Rectangle 4">
            <a:extLst>
              <a:ext uri="{FF2B5EF4-FFF2-40B4-BE49-F238E27FC236}">
                <a16:creationId xmlns:a16="http://schemas.microsoft.com/office/drawing/2014/main" id="{8F640973-46CE-3BA5-AD10-F046B2213670}"/>
              </a:ext>
            </a:extLst>
          </p:cNvPr>
          <p:cNvSpPr>
            <a:spLocks noGrp="1" noChangeArrowheads="1"/>
          </p:cNvSpPr>
          <p:nvPr>
            <p:ph type="dt" sz="half" idx="10"/>
          </p:nvPr>
        </p:nvSpPr>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1A170B20-C01F-23E8-55FE-C56A635BC5B1}"/>
              </a:ext>
            </a:extLst>
          </p:cNvPr>
          <p:cNvSpPr>
            <a:spLocks noGrp="1" noChangeArrowheads="1"/>
          </p:cNvSpPr>
          <p:nvPr>
            <p:ph type="ftr" sz="quarter" idx="11"/>
          </p:nvPr>
        </p:nvSpPr>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10571A5F-A715-7A91-CD81-4E5025080546}"/>
              </a:ext>
            </a:extLst>
          </p:cNvPr>
          <p:cNvSpPr>
            <a:spLocks noGrp="1" noChangeArrowheads="1"/>
          </p:cNvSpPr>
          <p:nvPr>
            <p:ph type="sldNum" sz="quarter" idx="12"/>
          </p:nvPr>
        </p:nvSpPr>
        <p:spPr/>
        <p:txBody>
          <a:bodyPr/>
          <a:lstStyle>
            <a:lvl1pPr>
              <a:defRPr/>
            </a:lvl1pPr>
          </a:lstStyle>
          <a:p>
            <a:pPr>
              <a:defRPr/>
            </a:pPr>
            <a:fld id="{76CCD970-B7D1-4581-B2A9-1A8F52047AD0}" type="slidenum">
              <a:rPr lang="ru-RU"/>
              <a:pPr>
                <a:defRPr/>
              </a:pPr>
              <a:t>‹#›</a:t>
            </a:fld>
            <a:endParaRPr lang="ru-RU"/>
          </a:p>
        </p:txBody>
      </p:sp>
    </p:spTree>
    <p:extLst>
      <p:ext uri="{BB962C8B-B14F-4D97-AF65-F5344CB8AC3E}">
        <p14:creationId xmlns:p14="http://schemas.microsoft.com/office/powerpoint/2010/main" val="216281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709F69AC-9404-A2A0-FC73-D2E8D45BFFD2}"/>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184FC9CB-6760-EAFD-2C59-FC64D1008110}"/>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7" name="Rectangle 6">
            <a:extLst>
              <a:ext uri="{FF2B5EF4-FFF2-40B4-BE49-F238E27FC236}">
                <a16:creationId xmlns:a16="http://schemas.microsoft.com/office/drawing/2014/main" id="{6177E998-EAED-694E-B9E1-07FAF14C9BEC}"/>
              </a:ext>
            </a:extLst>
          </p:cNvPr>
          <p:cNvSpPr>
            <a:spLocks noGrp="1" noChangeArrowheads="1"/>
          </p:cNvSpPr>
          <p:nvPr>
            <p:ph type="sldNum" sz="quarter" idx="12"/>
          </p:nvPr>
        </p:nvSpPr>
        <p:spPr>
          <a:ln/>
        </p:spPr>
        <p:txBody>
          <a:bodyPr/>
          <a:lstStyle>
            <a:lvl1pPr>
              <a:defRPr/>
            </a:lvl1pPr>
          </a:lstStyle>
          <a:p>
            <a:pPr>
              <a:defRPr/>
            </a:pPr>
            <a:fld id="{C5985D93-545D-47E0-B913-B27A1211D13A}" type="slidenum">
              <a:rPr lang="ru-RU" altLang="ru-RU"/>
              <a:pPr>
                <a:defRPr/>
              </a:pPr>
              <a:t>‹#›</a:t>
            </a:fld>
            <a:endParaRPr lang="ru-RU" altLang="ru-RU"/>
          </a:p>
        </p:txBody>
      </p:sp>
    </p:spTree>
    <p:extLst>
      <p:ext uri="{BB962C8B-B14F-4D97-AF65-F5344CB8AC3E}">
        <p14:creationId xmlns:p14="http://schemas.microsoft.com/office/powerpoint/2010/main" val="23059605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6"/>
            <a:ext cx="10363200" cy="1470025"/>
          </a:xfrm>
          <a:prstGeom prst="rect">
            <a:avLst/>
          </a:prstGeom>
        </p:spPr>
        <p:txBody>
          <a:bodyPr lIns="91431" tIns="45715" rIns="91431" bIns="45715"/>
          <a:lstStyle>
            <a:lvl1pPr>
              <a:defRPr/>
            </a:lvl1pPr>
          </a:lstStyle>
          <a:p>
            <a:r>
              <a:rPr lang="ru-RU" dirty="0"/>
              <a:t>Образец заголовка</a:t>
            </a:r>
          </a:p>
        </p:txBody>
      </p:sp>
      <p:sp>
        <p:nvSpPr>
          <p:cNvPr id="3" name="Подзаголовок 2"/>
          <p:cNvSpPr>
            <a:spLocks noGrp="1"/>
          </p:cNvSpPr>
          <p:nvPr>
            <p:ph type="subTitle" idx="1"/>
          </p:nvPr>
        </p:nvSpPr>
        <p:spPr>
          <a:xfrm>
            <a:off x="1828800" y="3886201"/>
            <a:ext cx="8534400" cy="1752600"/>
          </a:xfrm>
        </p:spPr>
        <p:txBody>
          <a:bodyPr/>
          <a:lstStyle>
            <a:lvl1pPr marL="0" indent="0" algn="ctr">
              <a:buNone/>
              <a:defRPr/>
            </a:lvl1pPr>
            <a:lvl2pPr marL="430981" indent="0" algn="ctr">
              <a:buNone/>
              <a:defRPr/>
            </a:lvl2pPr>
            <a:lvl3pPr marL="861960" indent="0" algn="ctr">
              <a:buNone/>
              <a:defRPr/>
            </a:lvl3pPr>
            <a:lvl4pPr marL="1292942" indent="0" algn="ctr">
              <a:buNone/>
              <a:defRPr/>
            </a:lvl4pPr>
            <a:lvl5pPr marL="1723923" indent="0" algn="ctr">
              <a:buNone/>
              <a:defRPr/>
            </a:lvl5pPr>
            <a:lvl6pPr marL="2154902" indent="0" algn="ctr">
              <a:buNone/>
              <a:defRPr/>
            </a:lvl6pPr>
            <a:lvl7pPr marL="2585884" indent="0" algn="ctr">
              <a:buNone/>
              <a:defRPr/>
            </a:lvl7pPr>
            <a:lvl8pPr marL="3016863" indent="0" algn="ctr">
              <a:buNone/>
              <a:defRPr/>
            </a:lvl8pPr>
            <a:lvl9pPr marL="3447844" indent="0" algn="ctr">
              <a:buNone/>
              <a:defRPr/>
            </a:lvl9pPr>
          </a:lstStyle>
          <a:p>
            <a:r>
              <a:rPr lang="ru-RU" dirty="0"/>
              <a:t>Образец подзаголовка</a:t>
            </a:r>
          </a:p>
        </p:txBody>
      </p:sp>
      <p:sp>
        <p:nvSpPr>
          <p:cNvPr id="4" name="Rectangle 4">
            <a:extLst>
              <a:ext uri="{FF2B5EF4-FFF2-40B4-BE49-F238E27FC236}">
                <a16:creationId xmlns:a16="http://schemas.microsoft.com/office/drawing/2014/main" id="{479AF2F1-2DC3-4A7D-487B-D20EED8427D2}"/>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62CA28CE-A357-B867-4A84-46286BB815E2}"/>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07A04D0E-5DB0-FAFB-4DDF-A79985C2A441}"/>
              </a:ext>
            </a:extLst>
          </p:cNvPr>
          <p:cNvSpPr>
            <a:spLocks noGrp="1" noChangeArrowheads="1"/>
          </p:cNvSpPr>
          <p:nvPr>
            <p:ph type="sldNum" sz="quarter" idx="12"/>
          </p:nvPr>
        </p:nvSpPr>
        <p:spPr>
          <a:ln/>
        </p:spPr>
        <p:txBody>
          <a:bodyPr/>
          <a:lstStyle>
            <a:lvl1pPr>
              <a:defRPr/>
            </a:lvl1pPr>
          </a:lstStyle>
          <a:p>
            <a:pPr>
              <a:defRPr/>
            </a:pPr>
            <a:fld id="{A19B4E34-A400-475B-A9CD-E7F58E8BF258}" type="slidenum">
              <a:rPr lang="ru-RU" altLang="ru-RU"/>
              <a:pPr>
                <a:defRPr/>
              </a:pPr>
              <a:t>‹#›</a:t>
            </a:fld>
            <a:endParaRPr lang="ru-RU" altLang="ru-RU"/>
          </a:p>
        </p:txBody>
      </p:sp>
    </p:spTree>
    <p:extLst>
      <p:ext uri="{BB962C8B-B14F-4D97-AF65-F5344CB8AC3E}">
        <p14:creationId xmlns:p14="http://schemas.microsoft.com/office/powerpoint/2010/main" val="3006761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6D89AAC-2CA7-E6D9-9A27-EA5360AD4293}"/>
              </a:ext>
            </a:extLst>
          </p:cNvPr>
          <p:cNvPicPr>
            <a:picLocks noChangeAspect="1"/>
          </p:cNvPicPr>
          <p:nvPr userDrawn="1"/>
        </p:nvPicPr>
        <p:blipFill rotWithShape="1">
          <a:blip r:embed="rId3"/>
          <a:srcRect l="11388" t="11262" r="8890" b="13661"/>
          <a:stretch/>
        </p:blipFill>
        <p:spPr>
          <a:xfrm>
            <a:off x="10363201" y="152400"/>
            <a:ext cx="1494367" cy="1066800"/>
          </a:xfrm>
          <a:prstGeom prst="rect">
            <a:avLst/>
          </a:prstGeom>
          <a:effectLst>
            <a:outerShdw blurRad="50800" dist="38100" dir="2700000" algn="tl" rotWithShape="0">
              <a:prstClr val="black">
                <a:alpha val="40000"/>
              </a:prstClr>
            </a:outerShdw>
          </a:effectLst>
        </p:spPr>
      </p:pic>
      <p:cxnSp>
        <p:nvCxnSpPr>
          <p:cNvPr id="4" name="Прямая соединительная линия 3">
            <a:extLst>
              <a:ext uri="{FF2B5EF4-FFF2-40B4-BE49-F238E27FC236}">
                <a16:creationId xmlns:a16="http://schemas.microsoft.com/office/drawing/2014/main" id="{2A3EAE84-29B5-540C-AA83-975EB26284BF}"/>
              </a:ext>
            </a:extLst>
          </p:cNvPr>
          <p:cNvCxnSpPr/>
          <p:nvPr userDrawn="1"/>
        </p:nvCxnSpPr>
        <p:spPr>
          <a:xfrm>
            <a:off x="609600" y="1371600"/>
            <a:ext cx="11074400" cy="0"/>
          </a:xfrm>
          <a:prstGeom prst="line">
            <a:avLst/>
          </a:prstGeom>
          <a:ln w="25400">
            <a:solidFill>
              <a:srgbClr val="00A0D7"/>
            </a:solidFill>
          </a:ln>
        </p:spPr>
        <p:style>
          <a:lnRef idx="1">
            <a:schemeClr val="accent1"/>
          </a:lnRef>
          <a:fillRef idx="0">
            <a:schemeClr val="accent1"/>
          </a:fillRef>
          <a:effectRef idx="0">
            <a:schemeClr val="accent1"/>
          </a:effectRef>
          <a:fontRef idx="minor">
            <a:schemeClr val="tx1"/>
          </a:fontRef>
        </p:style>
      </p:cxnSp>
      <p:sp>
        <p:nvSpPr>
          <p:cNvPr id="3" name="Содержимое 2"/>
          <p:cNvSpPr>
            <a:spLocks noGrp="1"/>
          </p:cNvSpPr>
          <p:nvPr>
            <p:ph idx="1"/>
          </p:nvPr>
        </p:nvSpPr>
        <p:spPr/>
        <p:txBody>
          <a:bodyPr/>
          <a:lstStyle>
            <a:lvl1pPr>
              <a:defRPr/>
            </a:lvl1pPr>
            <a:lvl2pPr>
              <a:defRPr/>
            </a:lvl2pPr>
            <a:lvl3pPr>
              <a:defRPr/>
            </a:lvl3pPr>
            <a:lvl4pPr>
              <a:defRPr/>
            </a:lvl4pPr>
            <a:lvl5pPr>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Rectangle 4">
            <a:extLst>
              <a:ext uri="{FF2B5EF4-FFF2-40B4-BE49-F238E27FC236}">
                <a16:creationId xmlns:a16="http://schemas.microsoft.com/office/drawing/2014/main" id="{58467F66-E926-9707-613C-ACBC042802FB}"/>
              </a:ext>
            </a:extLst>
          </p:cNvPr>
          <p:cNvSpPr>
            <a:spLocks noGrp="1" noChangeArrowheads="1"/>
          </p:cNvSpPr>
          <p:nvPr>
            <p:ph type="dt" sz="half" idx="10"/>
          </p:nvPr>
        </p:nvSpPr>
        <p:spPr/>
        <p:txBody>
          <a:bodyPr/>
          <a:lstStyle>
            <a:lvl1pPr>
              <a:defRPr>
                <a:solidFill>
                  <a:prstClr val="white"/>
                </a:solidFill>
              </a:defRPr>
            </a:lvl1pPr>
          </a:lstStyle>
          <a:p>
            <a:pPr>
              <a:defRPr/>
            </a:pPr>
            <a:endParaRPr lang="ru-RU"/>
          </a:p>
        </p:txBody>
      </p:sp>
      <p:sp>
        <p:nvSpPr>
          <p:cNvPr id="6" name="Rectangle 5">
            <a:extLst>
              <a:ext uri="{FF2B5EF4-FFF2-40B4-BE49-F238E27FC236}">
                <a16:creationId xmlns:a16="http://schemas.microsoft.com/office/drawing/2014/main" id="{3C174908-38FD-1E82-992C-A799431CE48D}"/>
              </a:ext>
            </a:extLst>
          </p:cNvPr>
          <p:cNvSpPr>
            <a:spLocks noGrp="1" noChangeArrowheads="1"/>
          </p:cNvSpPr>
          <p:nvPr>
            <p:ph type="ftr" sz="quarter" idx="11"/>
          </p:nvPr>
        </p:nvSpPr>
        <p:spPr/>
        <p:txBody>
          <a:bodyPr/>
          <a:lstStyle>
            <a:lvl1pPr>
              <a:defRPr>
                <a:solidFill>
                  <a:prstClr val="white"/>
                </a:solidFill>
              </a:defRPr>
            </a:lvl1pPr>
          </a:lstStyle>
          <a:p>
            <a:pPr>
              <a:defRPr/>
            </a:pPr>
            <a:endParaRPr lang="ru-RU"/>
          </a:p>
        </p:txBody>
      </p:sp>
      <p:sp>
        <p:nvSpPr>
          <p:cNvPr id="7" name="Rectangle 6">
            <a:extLst>
              <a:ext uri="{FF2B5EF4-FFF2-40B4-BE49-F238E27FC236}">
                <a16:creationId xmlns:a16="http://schemas.microsoft.com/office/drawing/2014/main" id="{77A75A8D-35A8-4964-24DF-A7E3A93A54D9}"/>
              </a:ext>
            </a:extLst>
          </p:cNvPr>
          <p:cNvSpPr>
            <a:spLocks noGrp="1" noChangeArrowheads="1"/>
          </p:cNvSpPr>
          <p:nvPr>
            <p:ph type="sldNum" sz="quarter" idx="12"/>
          </p:nvPr>
        </p:nvSpPr>
        <p:spPr/>
        <p:txBody>
          <a:bodyPr/>
          <a:lstStyle>
            <a:lvl1pPr>
              <a:defRPr>
                <a:solidFill>
                  <a:srgbClr val="FFFFFF"/>
                </a:solidFill>
              </a:defRPr>
            </a:lvl1pPr>
          </a:lstStyle>
          <a:p>
            <a:pPr>
              <a:defRPr/>
            </a:pPr>
            <a:fld id="{C6BC120D-0235-4E5C-9CE9-85BFDD5FD505}" type="slidenum">
              <a:rPr lang="ru-RU" altLang="ru-RU"/>
              <a:pPr>
                <a:defRPr/>
              </a:pPr>
              <a:t>‹#›</a:t>
            </a:fld>
            <a:endParaRPr lang="ru-RU" altLang="ru-RU"/>
          </a:p>
        </p:txBody>
      </p:sp>
    </p:spTree>
    <p:extLst>
      <p:ext uri="{BB962C8B-B14F-4D97-AF65-F5344CB8AC3E}">
        <p14:creationId xmlns:p14="http://schemas.microsoft.com/office/powerpoint/2010/main" val="62483579"/>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1"/>
            <a:ext cx="10363200" cy="1362075"/>
          </a:xfrm>
          <a:prstGeom prst="rect">
            <a:avLst/>
          </a:prstGeom>
        </p:spPr>
        <p:txBody>
          <a:bodyPr lIns="91431" tIns="45715" rIns="91431" bIns="45715" anchor="t"/>
          <a:lstStyle>
            <a:lvl1pPr algn="l">
              <a:defRPr sz="3771" b="1" cap="all"/>
            </a:lvl1pPr>
          </a:lstStyle>
          <a:p>
            <a:r>
              <a:rPr lang="ru-RU" dirty="0"/>
              <a:t>Образец заголовка</a:t>
            </a:r>
          </a:p>
        </p:txBody>
      </p:sp>
      <p:sp>
        <p:nvSpPr>
          <p:cNvPr id="3" name="Текст 2"/>
          <p:cNvSpPr>
            <a:spLocks noGrp="1"/>
          </p:cNvSpPr>
          <p:nvPr>
            <p:ph type="body" idx="1"/>
          </p:nvPr>
        </p:nvSpPr>
        <p:spPr>
          <a:xfrm>
            <a:off x="963084" y="2906722"/>
            <a:ext cx="10363200" cy="1500187"/>
          </a:xfrm>
        </p:spPr>
        <p:txBody>
          <a:bodyPr anchor="b"/>
          <a:lstStyle>
            <a:lvl1pPr marL="0" indent="0">
              <a:buNone/>
              <a:defRPr sz="1885"/>
            </a:lvl1pPr>
            <a:lvl2pPr marL="430981" indent="0">
              <a:buNone/>
              <a:defRPr sz="1697"/>
            </a:lvl2pPr>
            <a:lvl3pPr marL="861960" indent="0">
              <a:buNone/>
              <a:defRPr sz="1508"/>
            </a:lvl3pPr>
            <a:lvl4pPr marL="1292942" indent="0">
              <a:buNone/>
              <a:defRPr sz="1320"/>
            </a:lvl4pPr>
            <a:lvl5pPr marL="1723923" indent="0">
              <a:buNone/>
              <a:defRPr sz="1320"/>
            </a:lvl5pPr>
            <a:lvl6pPr marL="2154902" indent="0">
              <a:buNone/>
              <a:defRPr sz="1320"/>
            </a:lvl6pPr>
            <a:lvl7pPr marL="2585884" indent="0">
              <a:buNone/>
              <a:defRPr sz="1320"/>
            </a:lvl7pPr>
            <a:lvl8pPr marL="3016863" indent="0">
              <a:buNone/>
              <a:defRPr sz="1320"/>
            </a:lvl8pPr>
            <a:lvl9pPr marL="3447844" indent="0">
              <a:buNone/>
              <a:defRPr sz="1320"/>
            </a:lvl9pPr>
          </a:lstStyle>
          <a:p>
            <a:pPr lvl="0"/>
            <a:r>
              <a:rPr lang="ru-RU" dirty="0"/>
              <a:t>Образец текста</a:t>
            </a:r>
          </a:p>
        </p:txBody>
      </p:sp>
      <p:sp>
        <p:nvSpPr>
          <p:cNvPr id="4" name="Rectangle 4">
            <a:extLst>
              <a:ext uri="{FF2B5EF4-FFF2-40B4-BE49-F238E27FC236}">
                <a16:creationId xmlns:a16="http://schemas.microsoft.com/office/drawing/2014/main" id="{C1F93B63-BCCE-29DD-0D19-E4C8D2CC9D2B}"/>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AF4BAC2A-50BE-C332-9DA4-81413E0BC840}"/>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F753462C-54A0-4468-AAC0-F49BE778C1A1}"/>
              </a:ext>
            </a:extLst>
          </p:cNvPr>
          <p:cNvSpPr>
            <a:spLocks noGrp="1" noChangeArrowheads="1"/>
          </p:cNvSpPr>
          <p:nvPr>
            <p:ph type="sldNum" sz="quarter" idx="12"/>
          </p:nvPr>
        </p:nvSpPr>
        <p:spPr>
          <a:ln/>
        </p:spPr>
        <p:txBody>
          <a:bodyPr/>
          <a:lstStyle>
            <a:lvl1pPr>
              <a:defRPr/>
            </a:lvl1pPr>
          </a:lstStyle>
          <a:p>
            <a:pPr>
              <a:defRPr/>
            </a:pPr>
            <a:fld id="{149A6DDA-F3DC-4466-BA4F-D2BCEFB6DFD3}" type="slidenum">
              <a:rPr lang="ru-RU" altLang="ru-RU"/>
              <a:pPr>
                <a:defRPr/>
              </a:pPr>
              <a:t>‹#›</a:t>
            </a:fld>
            <a:endParaRPr lang="ru-RU" altLang="ru-RU"/>
          </a:p>
        </p:txBody>
      </p:sp>
    </p:spTree>
    <p:extLst>
      <p:ext uri="{BB962C8B-B14F-4D97-AF65-F5344CB8AC3E}">
        <p14:creationId xmlns:p14="http://schemas.microsoft.com/office/powerpoint/2010/main" val="3639857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lvl1pPr>
              <a:defRPr/>
            </a:lvl1pPr>
          </a:lstStyle>
          <a:p>
            <a:r>
              <a:rPr lang="ru-RU" dirty="0"/>
              <a:t>Образец заголовка</a:t>
            </a:r>
          </a:p>
        </p:txBody>
      </p:sp>
      <p:sp>
        <p:nvSpPr>
          <p:cNvPr id="3" name="Содержимое 2"/>
          <p:cNvSpPr>
            <a:spLocks noGrp="1"/>
          </p:cNvSpPr>
          <p:nvPr>
            <p:ph sz="half" idx="1"/>
          </p:nvPr>
        </p:nvSpPr>
        <p:spPr>
          <a:xfrm>
            <a:off x="609601" y="1600207"/>
            <a:ext cx="5384800" cy="4525963"/>
          </a:xfrm>
        </p:spPr>
        <p:txBody>
          <a:bodyPr/>
          <a:lstStyle>
            <a:lvl1pPr>
              <a:defRPr sz="2640"/>
            </a:lvl1pPr>
            <a:lvl2pPr>
              <a:defRPr sz="2263"/>
            </a:lvl2pPr>
            <a:lvl3pPr>
              <a:defRPr sz="1885"/>
            </a:lvl3pPr>
            <a:lvl4pPr>
              <a:defRPr sz="1697"/>
            </a:lvl4pPr>
            <a:lvl5pPr>
              <a:defRPr sz="1697"/>
            </a:lvl5pPr>
            <a:lvl6pPr>
              <a:defRPr sz="1697"/>
            </a:lvl6pPr>
            <a:lvl7pPr>
              <a:defRPr sz="1697"/>
            </a:lvl7pPr>
            <a:lvl8pPr>
              <a:defRPr sz="1697"/>
            </a:lvl8pPr>
            <a:lvl9pPr>
              <a:defRPr sz="1697"/>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Содержимое 3"/>
          <p:cNvSpPr>
            <a:spLocks noGrp="1"/>
          </p:cNvSpPr>
          <p:nvPr>
            <p:ph sz="half" idx="2"/>
          </p:nvPr>
        </p:nvSpPr>
        <p:spPr>
          <a:xfrm>
            <a:off x="6197600" y="1600207"/>
            <a:ext cx="5384800" cy="4525963"/>
          </a:xfrm>
        </p:spPr>
        <p:txBody>
          <a:bodyPr/>
          <a:lstStyle>
            <a:lvl1pPr>
              <a:defRPr sz="2640"/>
            </a:lvl1pPr>
            <a:lvl2pPr>
              <a:defRPr sz="2263"/>
            </a:lvl2pPr>
            <a:lvl3pPr>
              <a:defRPr sz="1885"/>
            </a:lvl3pPr>
            <a:lvl4pPr>
              <a:defRPr sz="1697"/>
            </a:lvl4pPr>
            <a:lvl5pPr>
              <a:defRPr sz="1697"/>
            </a:lvl5pPr>
            <a:lvl6pPr>
              <a:defRPr sz="1697"/>
            </a:lvl6pPr>
            <a:lvl7pPr>
              <a:defRPr sz="1697"/>
            </a:lvl7pPr>
            <a:lvl8pPr>
              <a:defRPr sz="1697"/>
            </a:lvl8pPr>
            <a:lvl9pPr>
              <a:defRPr sz="1697"/>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Rectangle 4">
            <a:extLst>
              <a:ext uri="{FF2B5EF4-FFF2-40B4-BE49-F238E27FC236}">
                <a16:creationId xmlns:a16="http://schemas.microsoft.com/office/drawing/2014/main" id="{6C8DC781-1BE1-C639-DEAC-CE1CEE4959EF}"/>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4342D484-0D9C-54DF-A089-442D7991D92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FC38A09B-998A-E6AE-1F02-10610915820F}"/>
              </a:ext>
            </a:extLst>
          </p:cNvPr>
          <p:cNvSpPr>
            <a:spLocks noGrp="1" noChangeArrowheads="1"/>
          </p:cNvSpPr>
          <p:nvPr>
            <p:ph type="sldNum" sz="quarter" idx="12"/>
          </p:nvPr>
        </p:nvSpPr>
        <p:spPr>
          <a:ln/>
        </p:spPr>
        <p:txBody>
          <a:bodyPr/>
          <a:lstStyle>
            <a:lvl1pPr>
              <a:defRPr/>
            </a:lvl1pPr>
          </a:lstStyle>
          <a:p>
            <a:pPr>
              <a:defRPr/>
            </a:pPr>
            <a:fld id="{3E83FD88-4381-4779-BCCC-80DC01385529}" type="slidenum">
              <a:rPr lang="ru-RU" altLang="ru-RU"/>
              <a:pPr>
                <a:defRPr/>
              </a:pPr>
              <a:t>‹#›</a:t>
            </a:fld>
            <a:endParaRPr lang="ru-RU" altLang="ru-RU"/>
          </a:p>
        </p:txBody>
      </p:sp>
    </p:spTree>
    <p:extLst>
      <p:ext uri="{BB962C8B-B14F-4D97-AF65-F5344CB8AC3E}">
        <p14:creationId xmlns:p14="http://schemas.microsoft.com/office/powerpoint/2010/main" val="4093717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lvl1pPr>
              <a:defRPr/>
            </a:lvl1pPr>
          </a:lstStyle>
          <a:p>
            <a:r>
              <a:rPr lang="ru-RU" dirty="0"/>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263" b="1"/>
            </a:lvl1pPr>
            <a:lvl2pPr marL="430981" indent="0">
              <a:buNone/>
              <a:defRPr sz="1885" b="1"/>
            </a:lvl2pPr>
            <a:lvl3pPr marL="861960" indent="0">
              <a:buNone/>
              <a:defRPr sz="1697" b="1"/>
            </a:lvl3pPr>
            <a:lvl4pPr marL="1292942" indent="0">
              <a:buNone/>
              <a:defRPr sz="1508" b="1"/>
            </a:lvl4pPr>
            <a:lvl5pPr marL="1723923" indent="0">
              <a:buNone/>
              <a:defRPr sz="1508" b="1"/>
            </a:lvl5pPr>
            <a:lvl6pPr marL="2154902" indent="0">
              <a:buNone/>
              <a:defRPr sz="1508" b="1"/>
            </a:lvl6pPr>
            <a:lvl7pPr marL="2585884" indent="0">
              <a:buNone/>
              <a:defRPr sz="1508" b="1"/>
            </a:lvl7pPr>
            <a:lvl8pPr marL="3016863" indent="0">
              <a:buNone/>
              <a:defRPr sz="1508" b="1"/>
            </a:lvl8pPr>
            <a:lvl9pPr marL="3447844" indent="0">
              <a:buNone/>
              <a:defRPr sz="1508" b="1"/>
            </a:lvl9pPr>
          </a:lstStyle>
          <a:p>
            <a:pPr lvl="0"/>
            <a:r>
              <a:rPr lang="ru-RU" dirty="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263"/>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Текст 4"/>
          <p:cNvSpPr>
            <a:spLocks noGrp="1"/>
          </p:cNvSpPr>
          <p:nvPr>
            <p:ph type="body" sz="quarter" idx="3"/>
          </p:nvPr>
        </p:nvSpPr>
        <p:spPr>
          <a:xfrm>
            <a:off x="6193376" y="1535113"/>
            <a:ext cx="5389033" cy="639762"/>
          </a:xfrm>
        </p:spPr>
        <p:txBody>
          <a:bodyPr anchor="b"/>
          <a:lstStyle>
            <a:lvl1pPr marL="0" indent="0">
              <a:buNone/>
              <a:defRPr sz="2263" b="1"/>
            </a:lvl1pPr>
            <a:lvl2pPr marL="430981" indent="0">
              <a:buNone/>
              <a:defRPr sz="1885" b="1"/>
            </a:lvl2pPr>
            <a:lvl3pPr marL="861960" indent="0">
              <a:buNone/>
              <a:defRPr sz="1697" b="1"/>
            </a:lvl3pPr>
            <a:lvl4pPr marL="1292942" indent="0">
              <a:buNone/>
              <a:defRPr sz="1508" b="1"/>
            </a:lvl4pPr>
            <a:lvl5pPr marL="1723923" indent="0">
              <a:buNone/>
              <a:defRPr sz="1508" b="1"/>
            </a:lvl5pPr>
            <a:lvl6pPr marL="2154902" indent="0">
              <a:buNone/>
              <a:defRPr sz="1508" b="1"/>
            </a:lvl6pPr>
            <a:lvl7pPr marL="2585884" indent="0">
              <a:buNone/>
              <a:defRPr sz="1508" b="1"/>
            </a:lvl7pPr>
            <a:lvl8pPr marL="3016863" indent="0">
              <a:buNone/>
              <a:defRPr sz="1508" b="1"/>
            </a:lvl8pPr>
            <a:lvl9pPr marL="3447844" indent="0">
              <a:buNone/>
              <a:defRPr sz="1508" b="1"/>
            </a:lvl9pPr>
          </a:lstStyle>
          <a:p>
            <a:pPr lvl="0"/>
            <a:r>
              <a:rPr lang="ru-RU" dirty="0"/>
              <a:t>Образец текста</a:t>
            </a:r>
          </a:p>
        </p:txBody>
      </p:sp>
      <p:sp>
        <p:nvSpPr>
          <p:cNvPr id="6" name="Содержимое 5"/>
          <p:cNvSpPr>
            <a:spLocks noGrp="1"/>
          </p:cNvSpPr>
          <p:nvPr>
            <p:ph sz="quarter" idx="4"/>
          </p:nvPr>
        </p:nvSpPr>
        <p:spPr>
          <a:xfrm>
            <a:off x="6193376" y="2174875"/>
            <a:ext cx="5389033" cy="3951288"/>
          </a:xfrm>
        </p:spPr>
        <p:txBody>
          <a:bodyPr/>
          <a:lstStyle>
            <a:lvl1pPr>
              <a:defRPr sz="2263"/>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Rectangle 4">
            <a:extLst>
              <a:ext uri="{FF2B5EF4-FFF2-40B4-BE49-F238E27FC236}">
                <a16:creationId xmlns:a16="http://schemas.microsoft.com/office/drawing/2014/main" id="{AE408B6A-D2FF-CDAF-7DA7-D6362C93CD21}"/>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a16="http://schemas.microsoft.com/office/drawing/2014/main" id="{C098D312-EECE-11A8-2B6E-884380611EA2}"/>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a16="http://schemas.microsoft.com/office/drawing/2014/main" id="{1CF85E9C-F38F-ECFF-0880-233A9BABF7D0}"/>
              </a:ext>
            </a:extLst>
          </p:cNvPr>
          <p:cNvSpPr>
            <a:spLocks noGrp="1" noChangeArrowheads="1"/>
          </p:cNvSpPr>
          <p:nvPr>
            <p:ph type="sldNum" sz="quarter" idx="12"/>
          </p:nvPr>
        </p:nvSpPr>
        <p:spPr>
          <a:ln/>
        </p:spPr>
        <p:txBody>
          <a:bodyPr/>
          <a:lstStyle>
            <a:lvl1pPr>
              <a:defRPr/>
            </a:lvl1pPr>
          </a:lstStyle>
          <a:p>
            <a:pPr>
              <a:defRPr/>
            </a:pPr>
            <a:fld id="{AFF1E6AA-4B26-4811-AD43-D6733CA4E7F3}" type="slidenum">
              <a:rPr lang="ru-RU" altLang="ru-RU"/>
              <a:pPr>
                <a:defRPr/>
              </a:pPr>
              <a:t>‹#›</a:t>
            </a:fld>
            <a:endParaRPr lang="ru-RU" altLang="ru-RU"/>
          </a:p>
        </p:txBody>
      </p:sp>
    </p:spTree>
    <p:extLst>
      <p:ext uri="{BB962C8B-B14F-4D97-AF65-F5344CB8AC3E}">
        <p14:creationId xmlns:p14="http://schemas.microsoft.com/office/powerpoint/2010/main" val="2657003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lvl1pPr>
              <a:defRPr/>
            </a:lvl1pPr>
          </a:lstStyle>
          <a:p>
            <a:r>
              <a:rPr lang="ru-RU" dirty="0"/>
              <a:t>Образец заголовка</a:t>
            </a:r>
          </a:p>
        </p:txBody>
      </p:sp>
      <p:sp>
        <p:nvSpPr>
          <p:cNvPr id="3" name="Rectangle 4">
            <a:extLst>
              <a:ext uri="{FF2B5EF4-FFF2-40B4-BE49-F238E27FC236}">
                <a16:creationId xmlns:a16="http://schemas.microsoft.com/office/drawing/2014/main" id="{9B42E4A3-E4D5-0AEB-F8BA-059A88EC86B5}"/>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80BAF72F-2954-25F8-A84D-EB2ECF8D9A5C}"/>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23C5F73D-896E-B599-8F03-34075F7A146C}"/>
              </a:ext>
            </a:extLst>
          </p:cNvPr>
          <p:cNvSpPr>
            <a:spLocks noGrp="1" noChangeArrowheads="1"/>
          </p:cNvSpPr>
          <p:nvPr>
            <p:ph type="sldNum" sz="quarter" idx="12"/>
          </p:nvPr>
        </p:nvSpPr>
        <p:spPr>
          <a:ln/>
        </p:spPr>
        <p:txBody>
          <a:bodyPr/>
          <a:lstStyle>
            <a:lvl1pPr>
              <a:defRPr/>
            </a:lvl1pPr>
          </a:lstStyle>
          <a:p>
            <a:pPr>
              <a:defRPr/>
            </a:pPr>
            <a:fld id="{4066265A-68A4-4610-A8BD-B9B00F944C92}" type="slidenum">
              <a:rPr lang="ru-RU" altLang="ru-RU"/>
              <a:pPr>
                <a:defRPr/>
              </a:pPr>
              <a:t>‹#›</a:t>
            </a:fld>
            <a:endParaRPr lang="ru-RU" altLang="ru-RU"/>
          </a:p>
        </p:txBody>
      </p:sp>
    </p:spTree>
    <p:extLst>
      <p:ext uri="{BB962C8B-B14F-4D97-AF65-F5344CB8AC3E}">
        <p14:creationId xmlns:p14="http://schemas.microsoft.com/office/powerpoint/2010/main" val="1588949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926FCD-C634-9DEC-F6D2-56963DDEEBC7}"/>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a16="http://schemas.microsoft.com/office/drawing/2014/main" id="{635E26AE-7843-1B18-6E05-60C9C6459EA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a16="http://schemas.microsoft.com/office/drawing/2014/main" id="{CB9CF2A9-5223-22A1-54C7-2AE3B38CE76E}"/>
              </a:ext>
            </a:extLst>
          </p:cNvPr>
          <p:cNvSpPr>
            <a:spLocks noGrp="1" noChangeArrowheads="1"/>
          </p:cNvSpPr>
          <p:nvPr>
            <p:ph type="sldNum" sz="quarter" idx="12"/>
          </p:nvPr>
        </p:nvSpPr>
        <p:spPr>
          <a:ln/>
        </p:spPr>
        <p:txBody>
          <a:bodyPr/>
          <a:lstStyle>
            <a:lvl1pPr>
              <a:defRPr/>
            </a:lvl1pPr>
          </a:lstStyle>
          <a:p>
            <a:pPr>
              <a:defRPr/>
            </a:pPr>
            <a:fld id="{C37E5C56-3797-4B94-8390-536747B7C319}" type="slidenum">
              <a:rPr lang="ru-RU" altLang="ru-RU"/>
              <a:pPr>
                <a:defRPr/>
              </a:pPr>
              <a:t>‹#›</a:t>
            </a:fld>
            <a:endParaRPr lang="ru-RU" altLang="ru-RU"/>
          </a:p>
        </p:txBody>
      </p:sp>
    </p:spTree>
    <p:extLst>
      <p:ext uri="{BB962C8B-B14F-4D97-AF65-F5344CB8AC3E}">
        <p14:creationId xmlns:p14="http://schemas.microsoft.com/office/powerpoint/2010/main" val="2789013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5" y="273050"/>
            <a:ext cx="4011084" cy="1162050"/>
          </a:xfrm>
          <a:prstGeom prst="rect">
            <a:avLst/>
          </a:prstGeom>
        </p:spPr>
        <p:txBody>
          <a:bodyPr lIns="91431" tIns="45715" rIns="91431" bIns="45715" anchor="b"/>
          <a:lstStyle>
            <a:lvl1pPr algn="l">
              <a:defRPr sz="1885" b="1"/>
            </a:lvl1pPr>
          </a:lstStyle>
          <a:p>
            <a:r>
              <a:rPr lang="ru-RU" dirty="0"/>
              <a:t>Образец заголовка</a:t>
            </a:r>
          </a:p>
        </p:txBody>
      </p:sp>
      <p:sp>
        <p:nvSpPr>
          <p:cNvPr id="3" name="Содержимое 2"/>
          <p:cNvSpPr>
            <a:spLocks noGrp="1"/>
          </p:cNvSpPr>
          <p:nvPr>
            <p:ph idx="1"/>
          </p:nvPr>
        </p:nvSpPr>
        <p:spPr>
          <a:xfrm>
            <a:off x="4766733" y="273055"/>
            <a:ext cx="6815667" cy="5853113"/>
          </a:xfrm>
        </p:spPr>
        <p:txBody>
          <a:bodyPr/>
          <a:lstStyle>
            <a:lvl1pPr>
              <a:defRPr sz="3017"/>
            </a:lvl1pPr>
            <a:lvl2pPr>
              <a:defRPr sz="2640"/>
            </a:lvl2pPr>
            <a:lvl3pPr>
              <a:defRPr sz="2263"/>
            </a:lvl3pPr>
            <a:lvl4pPr>
              <a:defRPr sz="1885"/>
            </a:lvl4pPr>
            <a:lvl5pPr>
              <a:defRPr sz="1885"/>
            </a:lvl5pPr>
            <a:lvl6pPr>
              <a:defRPr sz="1885"/>
            </a:lvl6pPr>
            <a:lvl7pPr>
              <a:defRPr sz="1885"/>
            </a:lvl7pPr>
            <a:lvl8pPr>
              <a:defRPr sz="1885"/>
            </a:lvl8pPr>
            <a:lvl9pPr>
              <a:defRPr sz="1885"/>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Текст 3"/>
          <p:cNvSpPr>
            <a:spLocks noGrp="1"/>
          </p:cNvSpPr>
          <p:nvPr>
            <p:ph type="body" sz="half" idx="2"/>
          </p:nvPr>
        </p:nvSpPr>
        <p:spPr>
          <a:xfrm>
            <a:off x="609605" y="1435103"/>
            <a:ext cx="4011084" cy="4691063"/>
          </a:xfrm>
        </p:spPr>
        <p:txBody>
          <a:bodyPr/>
          <a:lstStyle>
            <a:lvl1pPr marL="0" indent="0">
              <a:buNone/>
              <a:defRPr sz="1320"/>
            </a:lvl1pPr>
            <a:lvl2pPr marL="430981" indent="0">
              <a:buNone/>
              <a:defRPr sz="1131"/>
            </a:lvl2pPr>
            <a:lvl3pPr marL="861960" indent="0">
              <a:buNone/>
              <a:defRPr sz="943"/>
            </a:lvl3pPr>
            <a:lvl4pPr marL="1292942" indent="0">
              <a:buNone/>
              <a:defRPr sz="848"/>
            </a:lvl4pPr>
            <a:lvl5pPr marL="1723923" indent="0">
              <a:buNone/>
              <a:defRPr sz="848"/>
            </a:lvl5pPr>
            <a:lvl6pPr marL="2154902" indent="0">
              <a:buNone/>
              <a:defRPr sz="848"/>
            </a:lvl6pPr>
            <a:lvl7pPr marL="2585884" indent="0">
              <a:buNone/>
              <a:defRPr sz="848"/>
            </a:lvl7pPr>
            <a:lvl8pPr marL="3016863" indent="0">
              <a:buNone/>
              <a:defRPr sz="848"/>
            </a:lvl8pPr>
            <a:lvl9pPr marL="3447844" indent="0">
              <a:buNone/>
              <a:defRPr sz="848"/>
            </a:lvl9pPr>
          </a:lstStyle>
          <a:p>
            <a:pPr lvl="0"/>
            <a:r>
              <a:rPr lang="ru-RU" dirty="0"/>
              <a:t>Образец текста</a:t>
            </a:r>
          </a:p>
        </p:txBody>
      </p:sp>
      <p:sp>
        <p:nvSpPr>
          <p:cNvPr id="5" name="Rectangle 4">
            <a:extLst>
              <a:ext uri="{FF2B5EF4-FFF2-40B4-BE49-F238E27FC236}">
                <a16:creationId xmlns:a16="http://schemas.microsoft.com/office/drawing/2014/main" id="{79097A5F-AA9F-C606-3BA6-903ED815A297}"/>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5B98CDE2-A7D4-23D2-028A-3F0EF17196D1}"/>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2F6D2E98-55D8-17E7-7A56-419F338D329D}"/>
              </a:ext>
            </a:extLst>
          </p:cNvPr>
          <p:cNvSpPr>
            <a:spLocks noGrp="1" noChangeArrowheads="1"/>
          </p:cNvSpPr>
          <p:nvPr>
            <p:ph type="sldNum" sz="quarter" idx="12"/>
          </p:nvPr>
        </p:nvSpPr>
        <p:spPr>
          <a:ln/>
        </p:spPr>
        <p:txBody>
          <a:bodyPr/>
          <a:lstStyle>
            <a:lvl1pPr>
              <a:defRPr/>
            </a:lvl1pPr>
          </a:lstStyle>
          <a:p>
            <a:pPr>
              <a:defRPr/>
            </a:pPr>
            <a:fld id="{EAC19224-243B-4075-B0BE-D3C78E8E2F01}" type="slidenum">
              <a:rPr lang="ru-RU" altLang="ru-RU"/>
              <a:pPr>
                <a:defRPr/>
              </a:pPr>
              <a:t>‹#›</a:t>
            </a:fld>
            <a:endParaRPr lang="ru-RU" altLang="ru-RU"/>
          </a:p>
        </p:txBody>
      </p:sp>
    </p:spTree>
    <p:extLst>
      <p:ext uri="{BB962C8B-B14F-4D97-AF65-F5344CB8AC3E}">
        <p14:creationId xmlns:p14="http://schemas.microsoft.com/office/powerpoint/2010/main" val="270662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lIns="91431" tIns="45715" rIns="91431" bIns="45715" anchor="b"/>
          <a:lstStyle>
            <a:lvl1pPr algn="l">
              <a:defRPr sz="1885" b="1"/>
            </a:lvl1pPr>
          </a:lstStyle>
          <a:p>
            <a:r>
              <a:rPr lang="ru-RU" dirty="0"/>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017"/>
            </a:lvl1pPr>
            <a:lvl2pPr marL="430981" indent="0">
              <a:buNone/>
              <a:defRPr sz="2640"/>
            </a:lvl2pPr>
            <a:lvl3pPr marL="861960" indent="0">
              <a:buNone/>
              <a:defRPr sz="2263"/>
            </a:lvl3pPr>
            <a:lvl4pPr marL="1292942" indent="0">
              <a:buNone/>
              <a:defRPr sz="1885"/>
            </a:lvl4pPr>
            <a:lvl5pPr marL="1723923" indent="0">
              <a:buNone/>
              <a:defRPr sz="1885"/>
            </a:lvl5pPr>
            <a:lvl6pPr marL="2154902" indent="0">
              <a:buNone/>
              <a:defRPr sz="1885"/>
            </a:lvl6pPr>
            <a:lvl7pPr marL="2585884" indent="0">
              <a:buNone/>
              <a:defRPr sz="1885"/>
            </a:lvl7pPr>
            <a:lvl8pPr marL="3016863" indent="0">
              <a:buNone/>
              <a:defRPr sz="1885"/>
            </a:lvl8pPr>
            <a:lvl9pPr marL="3447844" indent="0">
              <a:buNone/>
              <a:defRPr sz="1885"/>
            </a:lvl9pPr>
          </a:lstStyle>
          <a:p>
            <a:pPr lvl="0"/>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320"/>
            </a:lvl1pPr>
            <a:lvl2pPr marL="430981" indent="0">
              <a:buNone/>
              <a:defRPr sz="1131"/>
            </a:lvl2pPr>
            <a:lvl3pPr marL="861960" indent="0">
              <a:buNone/>
              <a:defRPr sz="943"/>
            </a:lvl3pPr>
            <a:lvl4pPr marL="1292942" indent="0">
              <a:buNone/>
              <a:defRPr sz="848"/>
            </a:lvl4pPr>
            <a:lvl5pPr marL="1723923" indent="0">
              <a:buNone/>
              <a:defRPr sz="848"/>
            </a:lvl5pPr>
            <a:lvl6pPr marL="2154902" indent="0">
              <a:buNone/>
              <a:defRPr sz="848"/>
            </a:lvl6pPr>
            <a:lvl7pPr marL="2585884" indent="0">
              <a:buNone/>
              <a:defRPr sz="848"/>
            </a:lvl7pPr>
            <a:lvl8pPr marL="3016863" indent="0">
              <a:buNone/>
              <a:defRPr sz="848"/>
            </a:lvl8pPr>
            <a:lvl9pPr marL="3447844" indent="0">
              <a:buNone/>
              <a:defRPr sz="848"/>
            </a:lvl9pPr>
          </a:lstStyle>
          <a:p>
            <a:pPr lvl="0"/>
            <a:r>
              <a:rPr lang="ru-RU" dirty="0"/>
              <a:t>Образец текста</a:t>
            </a:r>
          </a:p>
        </p:txBody>
      </p:sp>
      <p:sp>
        <p:nvSpPr>
          <p:cNvPr id="5" name="Rectangle 4">
            <a:extLst>
              <a:ext uri="{FF2B5EF4-FFF2-40B4-BE49-F238E27FC236}">
                <a16:creationId xmlns:a16="http://schemas.microsoft.com/office/drawing/2014/main" id="{702D204E-39FB-1797-E0B6-AC2A5CEA29B4}"/>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E95AB124-8CB3-1F3F-4BB2-FE6DE55CD394}"/>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48BA3073-2F0F-48F8-573A-5BA2C4CF78FE}"/>
              </a:ext>
            </a:extLst>
          </p:cNvPr>
          <p:cNvSpPr>
            <a:spLocks noGrp="1" noChangeArrowheads="1"/>
          </p:cNvSpPr>
          <p:nvPr>
            <p:ph type="sldNum" sz="quarter" idx="12"/>
          </p:nvPr>
        </p:nvSpPr>
        <p:spPr>
          <a:ln/>
        </p:spPr>
        <p:txBody>
          <a:bodyPr/>
          <a:lstStyle>
            <a:lvl1pPr>
              <a:defRPr/>
            </a:lvl1pPr>
          </a:lstStyle>
          <a:p>
            <a:pPr>
              <a:defRPr/>
            </a:pPr>
            <a:fld id="{1D5528BE-7BA0-4F4F-8083-21E0008E4001}" type="slidenum">
              <a:rPr lang="ru-RU" altLang="ru-RU"/>
              <a:pPr>
                <a:defRPr/>
              </a:pPr>
              <a:t>‹#›</a:t>
            </a:fld>
            <a:endParaRPr lang="ru-RU" altLang="ru-RU"/>
          </a:p>
        </p:txBody>
      </p:sp>
    </p:spTree>
    <p:extLst>
      <p:ext uri="{BB962C8B-B14F-4D97-AF65-F5344CB8AC3E}">
        <p14:creationId xmlns:p14="http://schemas.microsoft.com/office/powerpoint/2010/main" val="106380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lvl1pPr>
              <a:defRPr/>
            </a:lvl1pPr>
          </a:lstStyle>
          <a:p>
            <a:r>
              <a:rPr lang="ru-RU" dirty="0"/>
              <a:t>Образец заголовка</a:t>
            </a:r>
          </a:p>
        </p:txBody>
      </p:sp>
      <p:sp>
        <p:nvSpPr>
          <p:cNvPr id="3" name="Вертикальный текст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a:extLst>
              <a:ext uri="{FF2B5EF4-FFF2-40B4-BE49-F238E27FC236}">
                <a16:creationId xmlns:a16="http://schemas.microsoft.com/office/drawing/2014/main" id="{8194D1E8-5BC6-E854-C4D1-7A6FB04C7F3C}"/>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72B4FE1B-0E6F-9AD1-7CA4-6DCA271C17F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2ED0981A-2D1B-DB0E-FC81-BD7EBDF95295}"/>
              </a:ext>
            </a:extLst>
          </p:cNvPr>
          <p:cNvSpPr>
            <a:spLocks noGrp="1" noChangeArrowheads="1"/>
          </p:cNvSpPr>
          <p:nvPr>
            <p:ph type="sldNum" sz="quarter" idx="12"/>
          </p:nvPr>
        </p:nvSpPr>
        <p:spPr>
          <a:ln/>
        </p:spPr>
        <p:txBody>
          <a:bodyPr/>
          <a:lstStyle>
            <a:lvl1pPr>
              <a:defRPr/>
            </a:lvl1pPr>
          </a:lstStyle>
          <a:p>
            <a:pPr>
              <a:defRPr/>
            </a:pPr>
            <a:fld id="{0E58BCBC-FA4D-4B2B-BD11-4100AD7D2EB4}" type="slidenum">
              <a:rPr lang="ru-RU" altLang="ru-RU"/>
              <a:pPr>
                <a:defRPr/>
              </a:pPr>
              <a:t>‹#›</a:t>
            </a:fld>
            <a:endParaRPr lang="ru-RU" altLang="ru-RU"/>
          </a:p>
        </p:txBody>
      </p:sp>
    </p:spTree>
    <p:extLst>
      <p:ext uri="{BB962C8B-B14F-4D97-AF65-F5344CB8AC3E}">
        <p14:creationId xmlns:p14="http://schemas.microsoft.com/office/powerpoint/2010/main" val="234985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FFFD4BEA-2079-667D-6746-8FD9217D8192}"/>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a:extLst>
              <a:ext uri="{FF2B5EF4-FFF2-40B4-BE49-F238E27FC236}">
                <a16:creationId xmlns:a16="http://schemas.microsoft.com/office/drawing/2014/main" id="{D9915DB8-98EB-71E8-20C3-34BE24D47443}"/>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9" name="Rectangle 6">
            <a:extLst>
              <a:ext uri="{FF2B5EF4-FFF2-40B4-BE49-F238E27FC236}">
                <a16:creationId xmlns:a16="http://schemas.microsoft.com/office/drawing/2014/main" id="{908ADAB0-A558-50BA-84B7-F1F88D5C7B78}"/>
              </a:ext>
            </a:extLst>
          </p:cNvPr>
          <p:cNvSpPr>
            <a:spLocks noGrp="1" noChangeArrowheads="1"/>
          </p:cNvSpPr>
          <p:nvPr>
            <p:ph type="sldNum" sz="quarter" idx="12"/>
          </p:nvPr>
        </p:nvSpPr>
        <p:spPr>
          <a:ln/>
        </p:spPr>
        <p:txBody>
          <a:bodyPr/>
          <a:lstStyle>
            <a:lvl1pPr>
              <a:defRPr/>
            </a:lvl1pPr>
          </a:lstStyle>
          <a:p>
            <a:pPr>
              <a:defRPr/>
            </a:pPr>
            <a:fld id="{A1357BE7-0F21-4DD0-87A8-13BAC296EC50}" type="slidenum">
              <a:rPr lang="ru-RU" altLang="ru-RU"/>
              <a:pPr>
                <a:defRPr/>
              </a:pPr>
              <a:t>‹#›</a:t>
            </a:fld>
            <a:endParaRPr lang="ru-RU" altLang="ru-RU"/>
          </a:p>
        </p:txBody>
      </p:sp>
    </p:spTree>
    <p:extLst>
      <p:ext uri="{BB962C8B-B14F-4D97-AF65-F5344CB8AC3E}">
        <p14:creationId xmlns:p14="http://schemas.microsoft.com/office/powerpoint/2010/main" val="2024234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3"/>
            <a:ext cx="2743200" cy="5851525"/>
          </a:xfrm>
          <a:prstGeom prst="rect">
            <a:avLst/>
          </a:prstGeom>
        </p:spPr>
        <p:txBody>
          <a:bodyPr vert="eaVert" lIns="91431" tIns="45715" rIns="91431" bIns="45715"/>
          <a:lstStyle>
            <a:lvl1pPr>
              <a:defRPr/>
            </a:lvl1pPr>
          </a:lstStyle>
          <a:p>
            <a:r>
              <a:rPr lang="ru-RU" dirty="0"/>
              <a:t>Образец заголовка</a:t>
            </a:r>
          </a:p>
        </p:txBody>
      </p:sp>
      <p:sp>
        <p:nvSpPr>
          <p:cNvPr id="3" name="Вертикальный текст 2"/>
          <p:cNvSpPr>
            <a:spLocks noGrp="1"/>
          </p:cNvSpPr>
          <p:nvPr>
            <p:ph type="body" orient="vert" idx="1"/>
          </p:nvPr>
        </p:nvSpPr>
        <p:spPr>
          <a:xfrm>
            <a:off x="609601" y="274643"/>
            <a:ext cx="8026400" cy="5851525"/>
          </a:xfrm>
        </p:spPr>
        <p:txBody>
          <a:bodyPr vert="eaVert"/>
          <a:lstStyle>
            <a:lvl1pPr>
              <a:defRPr/>
            </a:lvl1pPr>
            <a:lvl2pPr>
              <a:defRPr/>
            </a:lvl2pPr>
            <a:lvl3pPr>
              <a:defRPr/>
            </a:lvl3pPr>
            <a:lvl4pPr>
              <a:defRPr/>
            </a:lvl4pPr>
            <a:lvl5pPr>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a:extLst>
              <a:ext uri="{FF2B5EF4-FFF2-40B4-BE49-F238E27FC236}">
                <a16:creationId xmlns:a16="http://schemas.microsoft.com/office/drawing/2014/main" id="{09FFCB84-9B18-1186-4C32-F3C0567ECC14}"/>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5253D77A-6531-3449-9827-3E8BB0CD5C65}"/>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8111F495-F427-3084-06C4-2B66FE59448C}"/>
              </a:ext>
            </a:extLst>
          </p:cNvPr>
          <p:cNvSpPr>
            <a:spLocks noGrp="1" noChangeArrowheads="1"/>
          </p:cNvSpPr>
          <p:nvPr>
            <p:ph type="sldNum" sz="quarter" idx="12"/>
          </p:nvPr>
        </p:nvSpPr>
        <p:spPr>
          <a:ln/>
        </p:spPr>
        <p:txBody>
          <a:bodyPr/>
          <a:lstStyle>
            <a:lvl1pPr>
              <a:defRPr/>
            </a:lvl1pPr>
          </a:lstStyle>
          <a:p>
            <a:pPr>
              <a:defRPr/>
            </a:pPr>
            <a:fld id="{7618E03A-9EB7-4E1E-B590-5FDBA0680CEE}" type="slidenum">
              <a:rPr lang="ru-RU" altLang="ru-RU"/>
              <a:pPr>
                <a:defRPr/>
              </a:pPr>
              <a:t>‹#›</a:t>
            </a:fld>
            <a:endParaRPr lang="ru-RU" altLang="ru-RU"/>
          </a:p>
        </p:txBody>
      </p:sp>
    </p:spTree>
    <p:extLst>
      <p:ext uri="{BB962C8B-B14F-4D97-AF65-F5344CB8AC3E}">
        <p14:creationId xmlns:p14="http://schemas.microsoft.com/office/powerpoint/2010/main" val="3214329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lvl1pPr>
              <a:defRPr/>
            </a:lvl1pPr>
          </a:lstStyle>
          <a:p>
            <a:r>
              <a:rPr lang="ru-RU" dirty="0"/>
              <a:t>Образец заголовка</a:t>
            </a:r>
          </a:p>
        </p:txBody>
      </p:sp>
      <p:sp>
        <p:nvSpPr>
          <p:cNvPr id="3" name="Диаграмма 2"/>
          <p:cNvSpPr>
            <a:spLocks noGrp="1"/>
          </p:cNvSpPr>
          <p:nvPr>
            <p:ph type="chart" idx="1"/>
          </p:nvPr>
        </p:nvSpPr>
        <p:spPr>
          <a:xfrm>
            <a:off x="609601" y="1600207"/>
            <a:ext cx="10972800" cy="4525963"/>
          </a:xfrm>
        </p:spPr>
        <p:txBody>
          <a:bodyPr/>
          <a:lstStyle>
            <a:lvl1pPr>
              <a:defRPr/>
            </a:lvl1pPr>
          </a:lstStyle>
          <a:p>
            <a:pPr lvl="0"/>
            <a:endParaRPr lang="ru-RU" noProof="0" dirty="0"/>
          </a:p>
        </p:txBody>
      </p:sp>
      <p:sp>
        <p:nvSpPr>
          <p:cNvPr id="4" name="Rectangle 4">
            <a:extLst>
              <a:ext uri="{FF2B5EF4-FFF2-40B4-BE49-F238E27FC236}">
                <a16:creationId xmlns:a16="http://schemas.microsoft.com/office/drawing/2014/main" id="{9C2F9AD4-8B8C-0DAF-EF80-CDA53CB573C4}"/>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AEDC0FC3-4167-D624-5DE9-6C9DDF099FB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69C4BB9B-07F1-097F-2499-EFA99498D721}"/>
              </a:ext>
            </a:extLst>
          </p:cNvPr>
          <p:cNvSpPr>
            <a:spLocks noGrp="1" noChangeArrowheads="1"/>
          </p:cNvSpPr>
          <p:nvPr>
            <p:ph type="sldNum" sz="quarter" idx="12"/>
          </p:nvPr>
        </p:nvSpPr>
        <p:spPr>
          <a:ln/>
        </p:spPr>
        <p:txBody>
          <a:bodyPr/>
          <a:lstStyle>
            <a:lvl1pPr>
              <a:defRPr/>
            </a:lvl1pPr>
          </a:lstStyle>
          <a:p>
            <a:pPr>
              <a:defRPr/>
            </a:pPr>
            <a:fld id="{AE764679-8F1C-481B-8D06-154D97F9AC70}" type="slidenum">
              <a:rPr lang="ru-RU" altLang="ru-RU"/>
              <a:pPr>
                <a:defRPr/>
              </a:pPr>
              <a:t>‹#›</a:t>
            </a:fld>
            <a:endParaRPr lang="ru-RU" altLang="ru-RU"/>
          </a:p>
        </p:txBody>
      </p:sp>
    </p:spTree>
    <p:extLst>
      <p:ext uri="{BB962C8B-B14F-4D97-AF65-F5344CB8AC3E}">
        <p14:creationId xmlns:p14="http://schemas.microsoft.com/office/powerpoint/2010/main" val="26530578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lvl1pPr>
              <a:defRPr/>
            </a:lvl1pPr>
          </a:lstStyle>
          <a:p>
            <a:r>
              <a:rPr lang="ru-RU" dirty="0"/>
              <a:t>Образец заголовка</a:t>
            </a:r>
          </a:p>
        </p:txBody>
      </p:sp>
      <p:sp>
        <p:nvSpPr>
          <p:cNvPr id="3" name="Таблица 2"/>
          <p:cNvSpPr>
            <a:spLocks noGrp="1"/>
          </p:cNvSpPr>
          <p:nvPr>
            <p:ph type="tbl" idx="1"/>
          </p:nvPr>
        </p:nvSpPr>
        <p:spPr>
          <a:xfrm>
            <a:off x="609601" y="1600207"/>
            <a:ext cx="10972800" cy="4525963"/>
          </a:xfrm>
        </p:spPr>
        <p:txBody>
          <a:bodyPr/>
          <a:lstStyle>
            <a:lvl1pPr>
              <a:defRPr/>
            </a:lvl1pPr>
          </a:lstStyle>
          <a:p>
            <a:pPr lvl="0"/>
            <a:endParaRPr lang="ru-RU" noProof="0" dirty="0"/>
          </a:p>
        </p:txBody>
      </p:sp>
      <p:sp>
        <p:nvSpPr>
          <p:cNvPr id="4" name="Rectangle 4">
            <a:extLst>
              <a:ext uri="{FF2B5EF4-FFF2-40B4-BE49-F238E27FC236}">
                <a16:creationId xmlns:a16="http://schemas.microsoft.com/office/drawing/2014/main" id="{2AAEB5F8-A330-5023-8252-A30F9DFA256F}"/>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82D64587-198C-0CBA-B5C2-E9C30E1ABC8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9E4AB5B9-95F9-09EE-B8AF-B01D1D64B112}"/>
              </a:ext>
            </a:extLst>
          </p:cNvPr>
          <p:cNvSpPr>
            <a:spLocks noGrp="1" noChangeArrowheads="1"/>
          </p:cNvSpPr>
          <p:nvPr>
            <p:ph type="sldNum" sz="quarter" idx="12"/>
          </p:nvPr>
        </p:nvSpPr>
        <p:spPr>
          <a:ln/>
        </p:spPr>
        <p:txBody>
          <a:bodyPr/>
          <a:lstStyle>
            <a:lvl1pPr>
              <a:defRPr/>
            </a:lvl1pPr>
          </a:lstStyle>
          <a:p>
            <a:pPr>
              <a:defRPr/>
            </a:pPr>
            <a:fld id="{9BDADF56-001B-4290-9249-62A50E00963A}" type="slidenum">
              <a:rPr lang="ru-RU" altLang="ru-RU"/>
              <a:pPr>
                <a:defRPr/>
              </a:pPr>
              <a:t>‹#›</a:t>
            </a:fld>
            <a:endParaRPr lang="ru-RU" altLang="ru-RU"/>
          </a:p>
        </p:txBody>
      </p:sp>
    </p:spTree>
    <p:extLst>
      <p:ext uri="{BB962C8B-B14F-4D97-AF65-F5344CB8AC3E}">
        <p14:creationId xmlns:p14="http://schemas.microsoft.com/office/powerpoint/2010/main" val="2322248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p:nvPr>
        </p:nvSpPr>
        <p:spPr>
          <a:xfrm>
            <a:off x="528000" y="1216801"/>
            <a:ext cx="10920000" cy="4500000"/>
          </a:xfrm>
        </p:spPr>
        <p:txBody>
          <a:bodyPr/>
          <a:lstStyle>
            <a:lvl1pPr marL="305450" indent="-305450">
              <a:lnSpc>
                <a:spcPct val="121000"/>
              </a:lnSpc>
              <a:buClr>
                <a:schemeClr val="tx2"/>
              </a:buClr>
              <a:buFont typeface="+mj-lt"/>
              <a:buAutoNum type="arabicPeriod"/>
              <a:defRPr b="0"/>
            </a:lvl1pPr>
            <a:lvl2pPr marL="305450" indent="-305450">
              <a:lnSpc>
                <a:spcPct val="121000"/>
              </a:lnSpc>
              <a:buClr>
                <a:schemeClr val="tx2"/>
              </a:buClr>
              <a:buFont typeface="+mj-lt"/>
              <a:buAutoNum type="arabicPeriod"/>
              <a:defRPr/>
            </a:lvl2pPr>
            <a:lvl3pPr marL="305450" indent="-305450">
              <a:lnSpc>
                <a:spcPct val="121000"/>
              </a:lnSpc>
              <a:buClr>
                <a:schemeClr val="tx2"/>
              </a:buClr>
              <a:buFont typeface="+mj-lt"/>
              <a:buAutoNum type="arabicPeriod"/>
              <a:defRPr/>
            </a:lvl3pPr>
            <a:lvl4pPr marL="305450" indent="-305450">
              <a:lnSpc>
                <a:spcPct val="121000"/>
              </a:lnSpc>
              <a:buClr>
                <a:schemeClr val="tx2"/>
              </a:buClr>
              <a:buFont typeface="+mj-lt"/>
              <a:buAutoNum type="arabicPeriod"/>
              <a:defRPr/>
            </a:lvl4pPr>
            <a:lvl5pPr marL="305450" indent="-305450">
              <a:lnSpc>
                <a:spcPct val="121000"/>
              </a:lnSpc>
              <a:buClr>
                <a:schemeClr val="tx2"/>
              </a:buClr>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4">
            <a:extLst>
              <a:ext uri="{FF2B5EF4-FFF2-40B4-BE49-F238E27FC236}">
                <a16:creationId xmlns:a16="http://schemas.microsoft.com/office/drawing/2014/main" id="{DFA29829-010A-5683-5C78-33F6701CAE25}"/>
              </a:ext>
            </a:extLst>
          </p:cNvPr>
          <p:cNvSpPr>
            <a:spLocks noGrp="1"/>
          </p:cNvSpPr>
          <p:nvPr>
            <p:ph type="ftr" sz="quarter" idx="14"/>
          </p:nvPr>
        </p:nvSpPr>
        <p:spPr>
          <a:xfrm>
            <a:off x="719667" y="6545264"/>
            <a:ext cx="5759451" cy="180975"/>
          </a:xfrm>
        </p:spPr>
        <p:txBody>
          <a:bodyPr lIns="0" tIns="0" rIns="0" bIns="0" anchor="t" anchorCtr="0"/>
          <a:lstStyle>
            <a:lvl1pPr algn="l" fontAlgn="base">
              <a:spcBef>
                <a:spcPct val="0"/>
              </a:spcBef>
              <a:spcAft>
                <a:spcPct val="0"/>
              </a:spcAft>
              <a:defRPr sz="848">
                <a:solidFill>
                  <a:prstClr val="black">
                    <a:tint val="75000"/>
                  </a:prstClr>
                </a:solidFill>
                <a:latin typeface="Arial" pitchFamily="34" charset="0"/>
                <a:cs typeface="Arial" pitchFamily="34" charset="0"/>
              </a:defRPr>
            </a:lvl1pPr>
          </a:lstStyle>
          <a:p>
            <a:pPr>
              <a:defRPr/>
            </a:pPr>
            <a:r>
              <a:rPr lang="en-GB"/>
              <a:t>| Click &gt; Insert &gt; Header &amp; Footer | DDMMYY</a:t>
            </a:r>
            <a:endParaRPr lang="en-GB" dirty="0"/>
          </a:p>
        </p:txBody>
      </p:sp>
      <p:sp>
        <p:nvSpPr>
          <p:cNvPr id="4" name="Slide Number Placeholder 5">
            <a:extLst>
              <a:ext uri="{FF2B5EF4-FFF2-40B4-BE49-F238E27FC236}">
                <a16:creationId xmlns:a16="http://schemas.microsoft.com/office/drawing/2014/main" id="{E2CB6CC1-5771-524E-CB6C-7AE0CEF8063D}"/>
              </a:ext>
            </a:extLst>
          </p:cNvPr>
          <p:cNvSpPr>
            <a:spLocks noGrp="1"/>
          </p:cNvSpPr>
          <p:nvPr>
            <p:ph type="sldNum" sz="quarter" idx="15"/>
          </p:nvPr>
        </p:nvSpPr>
        <p:spPr>
          <a:xfrm>
            <a:off x="436034" y="6545264"/>
            <a:ext cx="241300" cy="180975"/>
          </a:xfrm>
        </p:spPr>
        <p:txBody>
          <a:bodyPr lIns="0" tIns="0" rIns="0" bIns="0" anchor="t"/>
          <a:lstStyle>
            <a:lvl1pPr>
              <a:defRPr sz="848">
                <a:latin typeface="Arial" panose="020B0604020202020204" pitchFamily="34" charset="0"/>
                <a:cs typeface="Arial" panose="020B0604020202020204" pitchFamily="34" charset="0"/>
              </a:defRPr>
            </a:lvl1pPr>
          </a:lstStyle>
          <a:p>
            <a:pPr>
              <a:defRPr/>
            </a:pPr>
            <a:fld id="{2794CC85-C5F8-4B12-B004-9C4E145ED18C}" type="slidenum">
              <a:rPr lang="en-GB" altLang="ru-RU"/>
              <a:pPr>
                <a:defRPr/>
              </a:pPr>
              <a:t>‹#›</a:t>
            </a:fld>
            <a:endParaRPr lang="en-GB" altLang="ru-RU"/>
          </a:p>
        </p:txBody>
      </p:sp>
    </p:spTree>
    <p:extLst>
      <p:ext uri="{BB962C8B-B14F-4D97-AF65-F5344CB8AC3E}">
        <p14:creationId xmlns:p14="http://schemas.microsoft.com/office/powerpoint/2010/main" val="179414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6"/>
            <a:ext cx="10363200" cy="1470025"/>
          </a:xfrm>
          <a:prstGeom prst="rect">
            <a:avLst/>
          </a:prstGeom>
        </p:spPr>
        <p:txBody>
          <a:bodyPr lIns="91431" tIns="45715" rIns="91431" bIns="45715"/>
          <a:lstStyle/>
          <a:p>
            <a:r>
              <a:rPr lang="ru-RU" dirty="0"/>
              <a:t>Образец заголовка</a:t>
            </a:r>
          </a:p>
        </p:txBody>
      </p:sp>
      <p:sp>
        <p:nvSpPr>
          <p:cNvPr id="3" name="Подзаголовок 2"/>
          <p:cNvSpPr>
            <a:spLocks noGrp="1"/>
          </p:cNvSpPr>
          <p:nvPr>
            <p:ph type="subTitle" idx="1"/>
          </p:nvPr>
        </p:nvSpPr>
        <p:spPr>
          <a:xfrm>
            <a:off x="1828800" y="3886201"/>
            <a:ext cx="8534400" cy="1752600"/>
          </a:xfrm>
        </p:spPr>
        <p:txBody>
          <a:bodyPr/>
          <a:lstStyle>
            <a:lvl1pPr marL="0" indent="0" algn="ctr">
              <a:buNone/>
              <a:defRPr/>
            </a:lvl1pPr>
            <a:lvl2pPr marL="430981" indent="0" algn="ctr">
              <a:buNone/>
              <a:defRPr/>
            </a:lvl2pPr>
            <a:lvl3pPr marL="861960" indent="0" algn="ctr">
              <a:buNone/>
              <a:defRPr/>
            </a:lvl3pPr>
            <a:lvl4pPr marL="1292942" indent="0" algn="ctr">
              <a:buNone/>
              <a:defRPr/>
            </a:lvl4pPr>
            <a:lvl5pPr marL="1723923" indent="0" algn="ctr">
              <a:buNone/>
              <a:defRPr/>
            </a:lvl5pPr>
            <a:lvl6pPr marL="2154902" indent="0" algn="ctr">
              <a:buNone/>
              <a:defRPr/>
            </a:lvl6pPr>
            <a:lvl7pPr marL="2585884" indent="0" algn="ctr">
              <a:buNone/>
              <a:defRPr/>
            </a:lvl7pPr>
            <a:lvl8pPr marL="3016863" indent="0" algn="ctr">
              <a:buNone/>
              <a:defRPr/>
            </a:lvl8pPr>
            <a:lvl9pPr marL="3447844"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DB79DFD9-B980-2315-AFC8-133A97A3D0C5}"/>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1F1F8D29-8C64-C8A0-5CC5-14EEA1AC4F8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DEF038CA-9F87-0524-D5AE-04928D80C90A}"/>
              </a:ext>
            </a:extLst>
          </p:cNvPr>
          <p:cNvSpPr>
            <a:spLocks noGrp="1" noChangeArrowheads="1"/>
          </p:cNvSpPr>
          <p:nvPr>
            <p:ph type="sldNum" sz="quarter" idx="12"/>
          </p:nvPr>
        </p:nvSpPr>
        <p:spPr>
          <a:ln/>
        </p:spPr>
        <p:txBody>
          <a:bodyPr/>
          <a:lstStyle>
            <a:lvl1pPr>
              <a:defRPr/>
            </a:lvl1pPr>
          </a:lstStyle>
          <a:p>
            <a:pPr>
              <a:defRPr/>
            </a:pPr>
            <a:fld id="{E92A5894-C049-4059-AA8D-ADC554F71C4F}" type="slidenum">
              <a:rPr lang="ru-RU"/>
              <a:pPr>
                <a:defRPr/>
              </a:pPr>
              <a:t>‹#›</a:t>
            </a:fld>
            <a:endParaRPr lang="ru-RU"/>
          </a:p>
        </p:txBody>
      </p:sp>
    </p:spTree>
    <p:extLst>
      <p:ext uri="{BB962C8B-B14F-4D97-AF65-F5344CB8AC3E}">
        <p14:creationId xmlns:p14="http://schemas.microsoft.com/office/powerpoint/2010/main" val="131543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36C795F-3533-6575-38C5-0BD0C22ED840}"/>
              </a:ext>
            </a:extLst>
          </p:cNvPr>
          <p:cNvPicPr>
            <a:picLocks noChangeAspect="1"/>
          </p:cNvPicPr>
          <p:nvPr userDrawn="1"/>
        </p:nvPicPr>
        <p:blipFill rotWithShape="1">
          <a:blip r:embed="rId3" cstate="print"/>
          <a:srcRect l="11388" t="11262" r="8890" b="13661"/>
          <a:stretch/>
        </p:blipFill>
        <p:spPr>
          <a:xfrm>
            <a:off x="10363201" y="152400"/>
            <a:ext cx="1494367" cy="1066800"/>
          </a:xfrm>
          <a:prstGeom prst="rect">
            <a:avLst/>
          </a:prstGeom>
          <a:effectLst>
            <a:outerShdw blurRad="50800" dist="38100" dir="2700000" algn="tl" rotWithShape="0">
              <a:prstClr val="black">
                <a:alpha val="40000"/>
              </a:prstClr>
            </a:outerShdw>
          </a:effectLst>
        </p:spPr>
      </p:pic>
      <p:cxnSp>
        <p:nvCxnSpPr>
          <p:cNvPr id="4" name="Прямая соединительная линия 3">
            <a:extLst>
              <a:ext uri="{FF2B5EF4-FFF2-40B4-BE49-F238E27FC236}">
                <a16:creationId xmlns:a16="http://schemas.microsoft.com/office/drawing/2014/main" id="{FE3E861E-AA7C-AC8D-BF12-D7F4A5101131}"/>
              </a:ext>
            </a:extLst>
          </p:cNvPr>
          <p:cNvCxnSpPr/>
          <p:nvPr userDrawn="1"/>
        </p:nvCxnSpPr>
        <p:spPr>
          <a:xfrm>
            <a:off x="609600" y="1371600"/>
            <a:ext cx="11074400" cy="0"/>
          </a:xfrm>
          <a:prstGeom prst="line">
            <a:avLst/>
          </a:prstGeom>
          <a:ln w="25400">
            <a:solidFill>
              <a:srgbClr val="00A0D7"/>
            </a:solidFill>
          </a:ln>
        </p:spPr>
        <p:style>
          <a:lnRef idx="1">
            <a:schemeClr val="accent1"/>
          </a:lnRef>
          <a:fillRef idx="0">
            <a:schemeClr val="accent1"/>
          </a:fillRef>
          <a:effectRef idx="0">
            <a:schemeClr val="accent1"/>
          </a:effectRef>
          <a:fontRef idx="minor">
            <a:schemeClr val="tx1"/>
          </a:fontRef>
        </p:style>
      </p:cxn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87307586-28AA-B425-A7CE-54A0CFFE6618}"/>
              </a:ext>
            </a:extLst>
          </p:cNvPr>
          <p:cNvSpPr>
            <a:spLocks noGrp="1" noChangeArrowheads="1"/>
          </p:cNvSpPr>
          <p:nvPr>
            <p:ph type="dt" sz="half" idx="10"/>
          </p:nvPr>
        </p:nvSpPr>
        <p:spPr/>
        <p:txBody>
          <a:bodyPr/>
          <a:lstStyle>
            <a:lvl1pPr>
              <a:defRPr>
                <a:solidFill>
                  <a:prstClr val="white"/>
                </a:solidFill>
              </a:defRPr>
            </a:lvl1pPr>
          </a:lstStyle>
          <a:p>
            <a:pPr>
              <a:defRPr/>
            </a:pPr>
            <a:endParaRPr lang="ru-RU"/>
          </a:p>
        </p:txBody>
      </p:sp>
      <p:sp>
        <p:nvSpPr>
          <p:cNvPr id="6" name="Rectangle 5">
            <a:extLst>
              <a:ext uri="{FF2B5EF4-FFF2-40B4-BE49-F238E27FC236}">
                <a16:creationId xmlns:a16="http://schemas.microsoft.com/office/drawing/2014/main" id="{D2A95CB4-8638-D66C-F629-3E97EE9A29CA}"/>
              </a:ext>
            </a:extLst>
          </p:cNvPr>
          <p:cNvSpPr>
            <a:spLocks noGrp="1" noChangeArrowheads="1"/>
          </p:cNvSpPr>
          <p:nvPr>
            <p:ph type="ftr" sz="quarter" idx="11"/>
          </p:nvPr>
        </p:nvSpPr>
        <p:spPr/>
        <p:txBody>
          <a:bodyPr/>
          <a:lstStyle>
            <a:lvl1pPr>
              <a:defRPr>
                <a:solidFill>
                  <a:prstClr val="white"/>
                </a:solidFill>
              </a:defRPr>
            </a:lvl1pPr>
          </a:lstStyle>
          <a:p>
            <a:pPr>
              <a:defRPr/>
            </a:pPr>
            <a:endParaRPr lang="ru-RU"/>
          </a:p>
        </p:txBody>
      </p:sp>
      <p:sp>
        <p:nvSpPr>
          <p:cNvPr id="7" name="Rectangle 6">
            <a:extLst>
              <a:ext uri="{FF2B5EF4-FFF2-40B4-BE49-F238E27FC236}">
                <a16:creationId xmlns:a16="http://schemas.microsoft.com/office/drawing/2014/main" id="{39416BF3-1F33-7CDD-0C95-1F9B493494FB}"/>
              </a:ext>
            </a:extLst>
          </p:cNvPr>
          <p:cNvSpPr>
            <a:spLocks noGrp="1" noChangeArrowheads="1"/>
          </p:cNvSpPr>
          <p:nvPr>
            <p:ph type="sldNum" sz="quarter" idx="12"/>
          </p:nvPr>
        </p:nvSpPr>
        <p:spPr/>
        <p:txBody>
          <a:bodyPr/>
          <a:lstStyle>
            <a:lvl1pPr>
              <a:defRPr>
                <a:solidFill>
                  <a:prstClr val="white"/>
                </a:solidFill>
              </a:defRPr>
            </a:lvl1pPr>
          </a:lstStyle>
          <a:p>
            <a:pPr>
              <a:defRPr/>
            </a:pPr>
            <a:fld id="{6F2C3445-236D-4811-A6C3-383A41340EEC}" type="slidenum">
              <a:rPr lang="ru-RU"/>
              <a:pPr>
                <a:defRPr/>
              </a:pPr>
              <a:t>‹#›</a:t>
            </a:fld>
            <a:endParaRPr lang="ru-RU"/>
          </a:p>
        </p:txBody>
      </p:sp>
    </p:spTree>
    <p:extLst>
      <p:ext uri="{BB962C8B-B14F-4D97-AF65-F5344CB8AC3E}">
        <p14:creationId xmlns:p14="http://schemas.microsoft.com/office/powerpoint/2010/main" val="1023355258"/>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1"/>
            <a:ext cx="10363200" cy="1362075"/>
          </a:xfrm>
          <a:prstGeom prst="rect">
            <a:avLst/>
          </a:prstGeom>
        </p:spPr>
        <p:txBody>
          <a:bodyPr lIns="91431" tIns="45715" rIns="91431" bIns="45715" anchor="t"/>
          <a:lstStyle>
            <a:lvl1pPr algn="l">
              <a:defRPr sz="3771" b="1" cap="all"/>
            </a:lvl1pPr>
          </a:lstStyle>
          <a:p>
            <a:r>
              <a:rPr lang="ru-RU"/>
              <a:t>Образец заголовка</a:t>
            </a:r>
          </a:p>
        </p:txBody>
      </p:sp>
      <p:sp>
        <p:nvSpPr>
          <p:cNvPr id="3" name="Текст 2"/>
          <p:cNvSpPr>
            <a:spLocks noGrp="1"/>
          </p:cNvSpPr>
          <p:nvPr>
            <p:ph type="body" idx="1"/>
          </p:nvPr>
        </p:nvSpPr>
        <p:spPr>
          <a:xfrm>
            <a:off x="963084" y="2906722"/>
            <a:ext cx="10363200" cy="1500187"/>
          </a:xfrm>
        </p:spPr>
        <p:txBody>
          <a:bodyPr anchor="b"/>
          <a:lstStyle>
            <a:lvl1pPr marL="0" indent="0">
              <a:buNone/>
              <a:defRPr sz="1885"/>
            </a:lvl1pPr>
            <a:lvl2pPr marL="430981" indent="0">
              <a:buNone/>
              <a:defRPr sz="1697"/>
            </a:lvl2pPr>
            <a:lvl3pPr marL="861960" indent="0">
              <a:buNone/>
              <a:defRPr sz="1508"/>
            </a:lvl3pPr>
            <a:lvl4pPr marL="1292942" indent="0">
              <a:buNone/>
              <a:defRPr sz="1320"/>
            </a:lvl4pPr>
            <a:lvl5pPr marL="1723923" indent="0">
              <a:buNone/>
              <a:defRPr sz="1320"/>
            </a:lvl5pPr>
            <a:lvl6pPr marL="2154902" indent="0">
              <a:buNone/>
              <a:defRPr sz="1320"/>
            </a:lvl6pPr>
            <a:lvl7pPr marL="2585884" indent="0">
              <a:buNone/>
              <a:defRPr sz="1320"/>
            </a:lvl7pPr>
            <a:lvl8pPr marL="3016863" indent="0">
              <a:buNone/>
              <a:defRPr sz="1320"/>
            </a:lvl8pPr>
            <a:lvl9pPr marL="3447844" indent="0">
              <a:buNone/>
              <a:defRPr sz="1320"/>
            </a:lvl9pPr>
          </a:lstStyle>
          <a:p>
            <a:pPr lvl="0"/>
            <a:r>
              <a:rPr lang="ru-RU"/>
              <a:t>Образец текста</a:t>
            </a:r>
          </a:p>
        </p:txBody>
      </p:sp>
      <p:sp>
        <p:nvSpPr>
          <p:cNvPr id="4" name="Rectangle 4">
            <a:extLst>
              <a:ext uri="{FF2B5EF4-FFF2-40B4-BE49-F238E27FC236}">
                <a16:creationId xmlns:a16="http://schemas.microsoft.com/office/drawing/2014/main" id="{40AA5FFF-73A2-8212-ECC8-9267532AF1C5}"/>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E619D01B-F30E-225E-C55D-B2A1EF0A13AC}"/>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2D03D5B6-B893-1846-C155-366B1F6EEE06}"/>
              </a:ext>
            </a:extLst>
          </p:cNvPr>
          <p:cNvSpPr>
            <a:spLocks noGrp="1" noChangeArrowheads="1"/>
          </p:cNvSpPr>
          <p:nvPr>
            <p:ph type="sldNum" sz="quarter" idx="12"/>
          </p:nvPr>
        </p:nvSpPr>
        <p:spPr>
          <a:ln/>
        </p:spPr>
        <p:txBody>
          <a:bodyPr/>
          <a:lstStyle>
            <a:lvl1pPr>
              <a:defRPr/>
            </a:lvl1pPr>
          </a:lstStyle>
          <a:p>
            <a:pPr>
              <a:defRPr/>
            </a:pPr>
            <a:fld id="{F84A2381-D2E7-4672-96AA-076326EB4D87}" type="slidenum">
              <a:rPr lang="ru-RU"/>
              <a:pPr>
                <a:defRPr/>
              </a:pPr>
              <a:t>‹#›</a:t>
            </a:fld>
            <a:endParaRPr lang="ru-RU"/>
          </a:p>
        </p:txBody>
      </p:sp>
    </p:spTree>
    <p:extLst>
      <p:ext uri="{BB962C8B-B14F-4D97-AF65-F5344CB8AC3E}">
        <p14:creationId xmlns:p14="http://schemas.microsoft.com/office/powerpoint/2010/main" val="1135374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p>
            <a:r>
              <a:rPr lang="ru-RU"/>
              <a:t>Образец заголовка</a:t>
            </a:r>
          </a:p>
        </p:txBody>
      </p:sp>
      <p:sp>
        <p:nvSpPr>
          <p:cNvPr id="3" name="Содержимое 2"/>
          <p:cNvSpPr>
            <a:spLocks noGrp="1"/>
          </p:cNvSpPr>
          <p:nvPr>
            <p:ph sz="half" idx="1"/>
          </p:nvPr>
        </p:nvSpPr>
        <p:spPr>
          <a:xfrm>
            <a:off x="609601" y="1600207"/>
            <a:ext cx="5384800" cy="4525963"/>
          </a:xfrm>
        </p:spPr>
        <p:txBody>
          <a:bodyPr/>
          <a:lstStyle>
            <a:lvl1pPr>
              <a:defRPr sz="2640"/>
            </a:lvl1pPr>
            <a:lvl2pPr>
              <a:defRPr sz="2263"/>
            </a:lvl2pPr>
            <a:lvl3pPr>
              <a:defRPr sz="1885"/>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7"/>
            <a:ext cx="5384800" cy="4525963"/>
          </a:xfrm>
        </p:spPr>
        <p:txBody>
          <a:bodyPr/>
          <a:lstStyle>
            <a:lvl1pPr>
              <a:defRPr sz="2640"/>
            </a:lvl1pPr>
            <a:lvl2pPr>
              <a:defRPr sz="2263"/>
            </a:lvl2pPr>
            <a:lvl3pPr>
              <a:defRPr sz="1885"/>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6AFC3D86-2AF7-6962-1A0F-18487092D80C}"/>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5C8C0132-AEBF-83E8-7697-49090069CB1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78325E10-A65D-BC5B-EB69-BB37E7DD7E53}"/>
              </a:ext>
            </a:extLst>
          </p:cNvPr>
          <p:cNvSpPr>
            <a:spLocks noGrp="1" noChangeArrowheads="1"/>
          </p:cNvSpPr>
          <p:nvPr>
            <p:ph type="sldNum" sz="quarter" idx="12"/>
          </p:nvPr>
        </p:nvSpPr>
        <p:spPr>
          <a:ln/>
        </p:spPr>
        <p:txBody>
          <a:bodyPr/>
          <a:lstStyle>
            <a:lvl1pPr>
              <a:defRPr/>
            </a:lvl1pPr>
          </a:lstStyle>
          <a:p>
            <a:pPr>
              <a:defRPr/>
            </a:pPr>
            <a:fld id="{A3AF5B84-AD9A-4B02-B7FA-998B86EBD180}" type="slidenum">
              <a:rPr lang="ru-RU"/>
              <a:pPr>
                <a:defRPr/>
              </a:pPr>
              <a:t>‹#›</a:t>
            </a:fld>
            <a:endParaRPr lang="ru-RU"/>
          </a:p>
        </p:txBody>
      </p:sp>
    </p:spTree>
    <p:extLst>
      <p:ext uri="{BB962C8B-B14F-4D97-AF65-F5344CB8AC3E}">
        <p14:creationId xmlns:p14="http://schemas.microsoft.com/office/powerpoint/2010/main" val="3038293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263" b="1"/>
            </a:lvl1pPr>
            <a:lvl2pPr marL="430981" indent="0">
              <a:buNone/>
              <a:defRPr sz="1885" b="1"/>
            </a:lvl2pPr>
            <a:lvl3pPr marL="861960" indent="0">
              <a:buNone/>
              <a:defRPr sz="1697" b="1"/>
            </a:lvl3pPr>
            <a:lvl4pPr marL="1292942" indent="0">
              <a:buNone/>
              <a:defRPr sz="1508" b="1"/>
            </a:lvl4pPr>
            <a:lvl5pPr marL="1723923" indent="0">
              <a:buNone/>
              <a:defRPr sz="1508" b="1"/>
            </a:lvl5pPr>
            <a:lvl6pPr marL="2154902" indent="0">
              <a:buNone/>
              <a:defRPr sz="1508" b="1"/>
            </a:lvl6pPr>
            <a:lvl7pPr marL="2585884" indent="0">
              <a:buNone/>
              <a:defRPr sz="1508" b="1"/>
            </a:lvl7pPr>
            <a:lvl8pPr marL="3016863" indent="0">
              <a:buNone/>
              <a:defRPr sz="1508" b="1"/>
            </a:lvl8pPr>
            <a:lvl9pPr marL="3447844" indent="0">
              <a:buNone/>
              <a:defRPr sz="1508"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263"/>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6" y="1535113"/>
            <a:ext cx="5389033" cy="639762"/>
          </a:xfrm>
        </p:spPr>
        <p:txBody>
          <a:bodyPr anchor="b"/>
          <a:lstStyle>
            <a:lvl1pPr marL="0" indent="0">
              <a:buNone/>
              <a:defRPr sz="2263" b="1"/>
            </a:lvl1pPr>
            <a:lvl2pPr marL="430981" indent="0">
              <a:buNone/>
              <a:defRPr sz="1885" b="1"/>
            </a:lvl2pPr>
            <a:lvl3pPr marL="861960" indent="0">
              <a:buNone/>
              <a:defRPr sz="1697" b="1"/>
            </a:lvl3pPr>
            <a:lvl4pPr marL="1292942" indent="0">
              <a:buNone/>
              <a:defRPr sz="1508" b="1"/>
            </a:lvl4pPr>
            <a:lvl5pPr marL="1723923" indent="0">
              <a:buNone/>
              <a:defRPr sz="1508" b="1"/>
            </a:lvl5pPr>
            <a:lvl6pPr marL="2154902" indent="0">
              <a:buNone/>
              <a:defRPr sz="1508" b="1"/>
            </a:lvl6pPr>
            <a:lvl7pPr marL="2585884" indent="0">
              <a:buNone/>
              <a:defRPr sz="1508" b="1"/>
            </a:lvl7pPr>
            <a:lvl8pPr marL="3016863" indent="0">
              <a:buNone/>
              <a:defRPr sz="1508" b="1"/>
            </a:lvl8pPr>
            <a:lvl9pPr marL="3447844" indent="0">
              <a:buNone/>
              <a:defRPr sz="1508" b="1"/>
            </a:lvl9pPr>
          </a:lstStyle>
          <a:p>
            <a:pPr lvl="0"/>
            <a:r>
              <a:rPr lang="ru-RU"/>
              <a:t>Образец текста</a:t>
            </a:r>
          </a:p>
        </p:txBody>
      </p:sp>
      <p:sp>
        <p:nvSpPr>
          <p:cNvPr id="6" name="Содержимое 5"/>
          <p:cNvSpPr>
            <a:spLocks noGrp="1"/>
          </p:cNvSpPr>
          <p:nvPr>
            <p:ph sz="quarter" idx="4"/>
          </p:nvPr>
        </p:nvSpPr>
        <p:spPr>
          <a:xfrm>
            <a:off x="6193376" y="2174875"/>
            <a:ext cx="5389033" cy="3951288"/>
          </a:xfrm>
        </p:spPr>
        <p:txBody>
          <a:bodyPr/>
          <a:lstStyle>
            <a:lvl1pPr>
              <a:defRPr sz="2263"/>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CD350E86-9D81-5DEB-54E8-D5FBF2B1D66E}"/>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a16="http://schemas.microsoft.com/office/drawing/2014/main" id="{13E36AF3-B965-A56C-613F-907A010EDE84}"/>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a16="http://schemas.microsoft.com/office/drawing/2014/main" id="{CD825BED-FD98-6683-B93C-EA4D76784728}"/>
              </a:ext>
            </a:extLst>
          </p:cNvPr>
          <p:cNvSpPr>
            <a:spLocks noGrp="1" noChangeArrowheads="1"/>
          </p:cNvSpPr>
          <p:nvPr>
            <p:ph type="sldNum" sz="quarter" idx="12"/>
          </p:nvPr>
        </p:nvSpPr>
        <p:spPr>
          <a:ln/>
        </p:spPr>
        <p:txBody>
          <a:bodyPr/>
          <a:lstStyle>
            <a:lvl1pPr>
              <a:defRPr/>
            </a:lvl1pPr>
          </a:lstStyle>
          <a:p>
            <a:pPr>
              <a:defRPr/>
            </a:pPr>
            <a:fld id="{121DC3B8-46E2-4A14-A441-4EE174F3EC96}" type="slidenum">
              <a:rPr lang="ru-RU"/>
              <a:pPr>
                <a:defRPr/>
              </a:pPr>
              <a:t>‹#›</a:t>
            </a:fld>
            <a:endParaRPr lang="ru-RU"/>
          </a:p>
        </p:txBody>
      </p:sp>
    </p:spTree>
    <p:extLst>
      <p:ext uri="{BB962C8B-B14F-4D97-AF65-F5344CB8AC3E}">
        <p14:creationId xmlns:p14="http://schemas.microsoft.com/office/powerpoint/2010/main" val="4138001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p>
            <a:r>
              <a:rPr lang="ru-RU"/>
              <a:t>Образец заголовка</a:t>
            </a:r>
          </a:p>
        </p:txBody>
      </p:sp>
      <p:sp>
        <p:nvSpPr>
          <p:cNvPr id="3" name="Rectangle 4">
            <a:extLst>
              <a:ext uri="{FF2B5EF4-FFF2-40B4-BE49-F238E27FC236}">
                <a16:creationId xmlns:a16="http://schemas.microsoft.com/office/drawing/2014/main" id="{F99FF54A-835E-EA22-4886-B61A83D28634}"/>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17A4C078-92C6-5829-9647-901246AB225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8B0E71D3-5E0E-D4EE-AA05-25669EF80492}"/>
              </a:ext>
            </a:extLst>
          </p:cNvPr>
          <p:cNvSpPr>
            <a:spLocks noGrp="1" noChangeArrowheads="1"/>
          </p:cNvSpPr>
          <p:nvPr>
            <p:ph type="sldNum" sz="quarter" idx="12"/>
          </p:nvPr>
        </p:nvSpPr>
        <p:spPr>
          <a:ln/>
        </p:spPr>
        <p:txBody>
          <a:bodyPr/>
          <a:lstStyle>
            <a:lvl1pPr>
              <a:defRPr/>
            </a:lvl1pPr>
          </a:lstStyle>
          <a:p>
            <a:pPr>
              <a:defRPr/>
            </a:pPr>
            <a:fld id="{A8B9F437-303C-4958-AB3E-4BDA657B12EF}" type="slidenum">
              <a:rPr lang="ru-RU"/>
              <a:pPr>
                <a:defRPr/>
              </a:pPr>
              <a:t>‹#›</a:t>
            </a:fld>
            <a:endParaRPr lang="ru-RU"/>
          </a:p>
        </p:txBody>
      </p:sp>
    </p:spTree>
    <p:extLst>
      <p:ext uri="{BB962C8B-B14F-4D97-AF65-F5344CB8AC3E}">
        <p14:creationId xmlns:p14="http://schemas.microsoft.com/office/powerpoint/2010/main" val="290153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DB419E2F-7F85-CF5A-C5AB-AC9EE89AFD82}"/>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a:extLst>
              <a:ext uri="{FF2B5EF4-FFF2-40B4-BE49-F238E27FC236}">
                <a16:creationId xmlns:a16="http://schemas.microsoft.com/office/drawing/2014/main" id="{3176B4DF-83F4-2AE9-B19B-CDDEFBD00482}"/>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5" name="Rectangle 6">
            <a:extLst>
              <a:ext uri="{FF2B5EF4-FFF2-40B4-BE49-F238E27FC236}">
                <a16:creationId xmlns:a16="http://schemas.microsoft.com/office/drawing/2014/main" id="{0C699785-F87D-488A-CA99-C45768EE8B7B}"/>
              </a:ext>
            </a:extLst>
          </p:cNvPr>
          <p:cNvSpPr>
            <a:spLocks noGrp="1" noChangeArrowheads="1"/>
          </p:cNvSpPr>
          <p:nvPr>
            <p:ph type="sldNum" sz="quarter" idx="12"/>
          </p:nvPr>
        </p:nvSpPr>
        <p:spPr>
          <a:ln/>
        </p:spPr>
        <p:txBody>
          <a:bodyPr/>
          <a:lstStyle>
            <a:lvl1pPr>
              <a:defRPr/>
            </a:lvl1pPr>
          </a:lstStyle>
          <a:p>
            <a:pPr>
              <a:defRPr/>
            </a:pPr>
            <a:fld id="{C1B1CE1E-34AA-423D-A148-B31AD186B809}" type="slidenum">
              <a:rPr lang="ru-RU" altLang="ru-RU"/>
              <a:pPr>
                <a:defRPr/>
              </a:pPr>
              <a:t>‹#›</a:t>
            </a:fld>
            <a:endParaRPr lang="ru-RU" altLang="ru-RU"/>
          </a:p>
        </p:txBody>
      </p:sp>
    </p:spTree>
    <p:extLst>
      <p:ext uri="{BB962C8B-B14F-4D97-AF65-F5344CB8AC3E}">
        <p14:creationId xmlns:p14="http://schemas.microsoft.com/office/powerpoint/2010/main" val="39042869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6A1DE1-F5F8-BA14-F5F8-83CA93AF81F9}"/>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a16="http://schemas.microsoft.com/office/drawing/2014/main" id="{487EFFAD-C470-9C50-3E49-FAA8BCCA1C4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a16="http://schemas.microsoft.com/office/drawing/2014/main" id="{B104F041-D4CF-534F-A52C-8F79C7464C37}"/>
              </a:ext>
            </a:extLst>
          </p:cNvPr>
          <p:cNvSpPr>
            <a:spLocks noGrp="1" noChangeArrowheads="1"/>
          </p:cNvSpPr>
          <p:nvPr>
            <p:ph type="sldNum" sz="quarter" idx="12"/>
          </p:nvPr>
        </p:nvSpPr>
        <p:spPr>
          <a:ln/>
        </p:spPr>
        <p:txBody>
          <a:bodyPr/>
          <a:lstStyle>
            <a:lvl1pPr>
              <a:defRPr/>
            </a:lvl1pPr>
          </a:lstStyle>
          <a:p>
            <a:pPr>
              <a:defRPr/>
            </a:pPr>
            <a:fld id="{AA92FF94-BC92-43AD-A29E-08FD6E4C1733}" type="slidenum">
              <a:rPr lang="ru-RU"/>
              <a:pPr>
                <a:defRPr/>
              </a:pPr>
              <a:t>‹#›</a:t>
            </a:fld>
            <a:endParaRPr lang="ru-RU"/>
          </a:p>
        </p:txBody>
      </p:sp>
    </p:spTree>
    <p:extLst>
      <p:ext uri="{BB962C8B-B14F-4D97-AF65-F5344CB8AC3E}">
        <p14:creationId xmlns:p14="http://schemas.microsoft.com/office/powerpoint/2010/main" val="2859205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5" y="273050"/>
            <a:ext cx="4011084" cy="1162050"/>
          </a:xfrm>
          <a:prstGeom prst="rect">
            <a:avLst/>
          </a:prstGeom>
        </p:spPr>
        <p:txBody>
          <a:bodyPr lIns="91431" tIns="45715" rIns="91431" bIns="45715" anchor="b"/>
          <a:lstStyle>
            <a:lvl1pPr algn="l">
              <a:defRPr sz="1885" b="1"/>
            </a:lvl1pPr>
          </a:lstStyle>
          <a:p>
            <a:r>
              <a:rPr lang="ru-RU"/>
              <a:t>Образец заголовка</a:t>
            </a:r>
          </a:p>
        </p:txBody>
      </p:sp>
      <p:sp>
        <p:nvSpPr>
          <p:cNvPr id="3" name="Содержимое 2"/>
          <p:cNvSpPr>
            <a:spLocks noGrp="1"/>
          </p:cNvSpPr>
          <p:nvPr>
            <p:ph idx="1"/>
          </p:nvPr>
        </p:nvSpPr>
        <p:spPr>
          <a:xfrm>
            <a:off x="4766733" y="273055"/>
            <a:ext cx="6815667" cy="5853113"/>
          </a:xfrm>
        </p:spPr>
        <p:txBody>
          <a:bodyPr/>
          <a:lstStyle>
            <a:lvl1pPr>
              <a:defRPr sz="3017"/>
            </a:lvl1pPr>
            <a:lvl2pPr>
              <a:defRPr sz="2640"/>
            </a:lvl2pPr>
            <a:lvl3pPr>
              <a:defRPr sz="2263"/>
            </a:lvl3pPr>
            <a:lvl4pPr>
              <a:defRPr sz="1885"/>
            </a:lvl4pPr>
            <a:lvl5pPr>
              <a:defRPr sz="1885"/>
            </a:lvl5pPr>
            <a:lvl6pPr>
              <a:defRPr sz="1885"/>
            </a:lvl6pPr>
            <a:lvl7pPr>
              <a:defRPr sz="1885"/>
            </a:lvl7pPr>
            <a:lvl8pPr>
              <a:defRPr sz="1885"/>
            </a:lvl8pPr>
            <a:lvl9pPr>
              <a:defRPr sz="188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5" y="1435103"/>
            <a:ext cx="4011084" cy="4691063"/>
          </a:xfrm>
        </p:spPr>
        <p:txBody>
          <a:bodyPr/>
          <a:lstStyle>
            <a:lvl1pPr marL="0" indent="0">
              <a:buNone/>
              <a:defRPr sz="1320"/>
            </a:lvl1pPr>
            <a:lvl2pPr marL="430981" indent="0">
              <a:buNone/>
              <a:defRPr sz="1131"/>
            </a:lvl2pPr>
            <a:lvl3pPr marL="861960" indent="0">
              <a:buNone/>
              <a:defRPr sz="943"/>
            </a:lvl3pPr>
            <a:lvl4pPr marL="1292942" indent="0">
              <a:buNone/>
              <a:defRPr sz="848"/>
            </a:lvl4pPr>
            <a:lvl5pPr marL="1723923" indent="0">
              <a:buNone/>
              <a:defRPr sz="848"/>
            </a:lvl5pPr>
            <a:lvl6pPr marL="2154902" indent="0">
              <a:buNone/>
              <a:defRPr sz="848"/>
            </a:lvl6pPr>
            <a:lvl7pPr marL="2585884" indent="0">
              <a:buNone/>
              <a:defRPr sz="848"/>
            </a:lvl7pPr>
            <a:lvl8pPr marL="3016863" indent="0">
              <a:buNone/>
              <a:defRPr sz="848"/>
            </a:lvl8pPr>
            <a:lvl9pPr marL="3447844" indent="0">
              <a:buNone/>
              <a:defRPr sz="848"/>
            </a:lvl9pPr>
          </a:lstStyle>
          <a:p>
            <a:pPr lvl="0"/>
            <a:r>
              <a:rPr lang="ru-RU"/>
              <a:t>Образец текста</a:t>
            </a:r>
          </a:p>
        </p:txBody>
      </p:sp>
      <p:sp>
        <p:nvSpPr>
          <p:cNvPr id="5" name="Rectangle 4">
            <a:extLst>
              <a:ext uri="{FF2B5EF4-FFF2-40B4-BE49-F238E27FC236}">
                <a16:creationId xmlns:a16="http://schemas.microsoft.com/office/drawing/2014/main" id="{8A307835-7959-B9A6-8EA2-7BF58839E374}"/>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3B23F92F-D161-5B26-46C1-7D30BA96816A}"/>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9F356ECB-3B99-FC22-4D11-284C53D7FDBF}"/>
              </a:ext>
            </a:extLst>
          </p:cNvPr>
          <p:cNvSpPr>
            <a:spLocks noGrp="1" noChangeArrowheads="1"/>
          </p:cNvSpPr>
          <p:nvPr>
            <p:ph type="sldNum" sz="quarter" idx="12"/>
          </p:nvPr>
        </p:nvSpPr>
        <p:spPr>
          <a:ln/>
        </p:spPr>
        <p:txBody>
          <a:bodyPr/>
          <a:lstStyle>
            <a:lvl1pPr>
              <a:defRPr/>
            </a:lvl1pPr>
          </a:lstStyle>
          <a:p>
            <a:pPr>
              <a:defRPr/>
            </a:pPr>
            <a:fld id="{2CAB95E5-7FF0-410A-BB7E-ACEA75076ABF}" type="slidenum">
              <a:rPr lang="ru-RU"/>
              <a:pPr>
                <a:defRPr/>
              </a:pPr>
              <a:t>‹#›</a:t>
            </a:fld>
            <a:endParaRPr lang="ru-RU"/>
          </a:p>
        </p:txBody>
      </p:sp>
    </p:spTree>
    <p:extLst>
      <p:ext uri="{BB962C8B-B14F-4D97-AF65-F5344CB8AC3E}">
        <p14:creationId xmlns:p14="http://schemas.microsoft.com/office/powerpoint/2010/main" val="35102449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lIns="91431" tIns="45715" rIns="91431" bIns="45715" anchor="b"/>
          <a:lstStyle>
            <a:lvl1pPr algn="l">
              <a:defRPr sz="1885"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017"/>
            </a:lvl1pPr>
            <a:lvl2pPr marL="430981" indent="0">
              <a:buNone/>
              <a:defRPr sz="2640"/>
            </a:lvl2pPr>
            <a:lvl3pPr marL="861960" indent="0">
              <a:buNone/>
              <a:defRPr sz="2263"/>
            </a:lvl3pPr>
            <a:lvl4pPr marL="1292942" indent="0">
              <a:buNone/>
              <a:defRPr sz="1885"/>
            </a:lvl4pPr>
            <a:lvl5pPr marL="1723923" indent="0">
              <a:buNone/>
              <a:defRPr sz="1885"/>
            </a:lvl5pPr>
            <a:lvl6pPr marL="2154902" indent="0">
              <a:buNone/>
              <a:defRPr sz="1885"/>
            </a:lvl6pPr>
            <a:lvl7pPr marL="2585884" indent="0">
              <a:buNone/>
              <a:defRPr sz="1885"/>
            </a:lvl7pPr>
            <a:lvl8pPr marL="3016863" indent="0">
              <a:buNone/>
              <a:defRPr sz="1885"/>
            </a:lvl8pPr>
            <a:lvl9pPr marL="3447844" indent="0">
              <a:buNone/>
              <a:defRPr sz="1885"/>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320"/>
            </a:lvl1pPr>
            <a:lvl2pPr marL="430981" indent="0">
              <a:buNone/>
              <a:defRPr sz="1131"/>
            </a:lvl2pPr>
            <a:lvl3pPr marL="861960" indent="0">
              <a:buNone/>
              <a:defRPr sz="943"/>
            </a:lvl3pPr>
            <a:lvl4pPr marL="1292942" indent="0">
              <a:buNone/>
              <a:defRPr sz="848"/>
            </a:lvl4pPr>
            <a:lvl5pPr marL="1723923" indent="0">
              <a:buNone/>
              <a:defRPr sz="848"/>
            </a:lvl5pPr>
            <a:lvl6pPr marL="2154902" indent="0">
              <a:buNone/>
              <a:defRPr sz="848"/>
            </a:lvl6pPr>
            <a:lvl7pPr marL="2585884" indent="0">
              <a:buNone/>
              <a:defRPr sz="848"/>
            </a:lvl7pPr>
            <a:lvl8pPr marL="3016863" indent="0">
              <a:buNone/>
              <a:defRPr sz="848"/>
            </a:lvl8pPr>
            <a:lvl9pPr marL="3447844" indent="0">
              <a:buNone/>
              <a:defRPr sz="848"/>
            </a:lvl9pPr>
          </a:lstStyle>
          <a:p>
            <a:pPr lvl="0"/>
            <a:r>
              <a:rPr lang="ru-RU"/>
              <a:t>Образец текста</a:t>
            </a:r>
          </a:p>
        </p:txBody>
      </p:sp>
      <p:sp>
        <p:nvSpPr>
          <p:cNvPr id="5" name="Rectangle 4">
            <a:extLst>
              <a:ext uri="{FF2B5EF4-FFF2-40B4-BE49-F238E27FC236}">
                <a16:creationId xmlns:a16="http://schemas.microsoft.com/office/drawing/2014/main" id="{CC1DDF56-3858-051C-6AF0-01B66509B960}"/>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3C977491-A9D1-B67E-004A-25EEA3A4A73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432C4DC1-04EA-EC7F-E147-2C38A80C8748}"/>
              </a:ext>
            </a:extLst>
          </p:cNvPr>
          <p:cNvSpPr>
            <a:spLocks noGrp="1" noChangeArrowheads="1"/>
          </p:cNvSpPr>
          <p:nvPr>
            <p:ph type="sldNum" sz="quarter" idx="12"/>
          </p:nvPr>
        </p:nvSpPr>
        <p:spPr>
          <a:ln/>
        </p:spPr>
        <p:txBody>
          <a:bodyPr/>
          <a:lstStyle>
            <a:lvl1pPr>
              <a:defRPr/>
            </a:lvl1pPr>
          </a:lstStyle>
          <a:p>
            <a:pPr>
              <a:defRPr/>
            </a:pPr>
            <a:fld id="{A80D4302-A319-4AF0-AD51-16EA1F7E771D}" type="slidenum">
              <a:rPr lang="ru-RU"/>
              <a:pPr>
                <a:defRPr/>
              </a:pPr>
              <a:t>‹#›</a:t>
            </a:fld>
            <a:endParaRPr lang="ru-RU"/>
          </a:p>
        </p:txBody>
      </p:sp>
    </p:spTree>
    <p:extLst>
      <p:ext uri="{BB962C8B-B14F-4D97-AF65-F5344CB8AC3E}">
        <p14:creationId xmlns:p14="http://schemas.microsoft.com/office/powerpoint/2010/main" val="593106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2C0691E3-5C52-F566-0DBB-096282C0482E}"/>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B32B2B9B-4CD9-2CC6-3690-2E2BFDCD0A5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1A426B60-CB94-EF47-AFE7-62A3FD786DAD}"/>
              </a:ext>
            </a:extLst>
          </p:cNvPr>
          <p:cNvSpPr>
            <a:spLocks noGrp="1" noChangeArrowheads="1"/>
          </p:cNvSpPr>
          <p:nvPr>
            <p:ph type="sldNum" sz="quarter" idx="12"/>
          </p:nvPr>
        </p:nvSpPr>
        <p:spPr>
          <a:ln/>
        </p:spPr>
        <p:txBody>
          <a:bodyPr/>
          <a:lstStyle>
            <a:lvl1pPr>
              <a:defRPr/>
            </a:lvl1pPr>
          </a:lstStyle>
          <a:p>
            <a:pPr>
              <a:defRPr/>
            </a:pPr>
            <a:fld id="{341872A0-F2E4-445D-9C3B-12A77CFA0731}" type="slidenum">
              <a:rPr lang="ru-RU"/>
              <a:pPr>
                <a:defRPr/>
              </a:pPr>
              <a:t>‹#›</a:t>
            </a:fld>
            <a:endParaRPr lang="ru-RU"/>
          </a:p>
        </p:txBody>
      </p:sp>
    </p:spTree>
    <p:extLst>
      <p:ext uri="{BB962C8B-B14F-4D97-AF65-F5344CB8AC3E}">
        <p14:creationId xmlns:p14="http://schemas.microsoft.com/office/powerpoint/2010/main" val="2203835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3"/>
            <a:ext cx="2743200" cy="5851525"/>
          </a:xfrm>
          <a:prstGeom prst="rect">
            <a:avLst/>
          </a:prstGeom>
        </p:spPr>
        <p:txBody>
          <a:bodyPr vert="eaVert" lIns="91431" tIns="45715" rIns="91431" bIns="45715"/>
          <a:lstStyle/>
          <a:p>
            <a:r>
              <a:rPr lang="ru-RU"/>
              <a:t>Образец заголовка</a:t>
            </a:r>
          </a:p>
        </p:txBody>
      </p:sp>
      <p:sp>
        <p:nvSpPr>
          <p:cNvPr id="3" name="Вертикальный текст 2"/>
          <p:cNvSpPr>
            <a:spLocks noGrp="1"/>
          </p:cNvSpPr>
          <p:nvPr>
            <p:ph type="body" orient="vert" idx="1"/>
          </p:nvPr>
        </p:nvSpPr>
        <p:spPr>
          <a:xfrm>
            <a:off x="609601" y="274643"/>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4F7F2C75-7A08-C1D1-F876-54C813BF6916}"/>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4D237B7E-4E10-5160-72C5-858A2B05958C}"/>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46C8C3B6-E0FA-9BA4-01C0-9BC8CB460119}"/>
              </a:ext>
            </a:extLst>
          </p:cNvPr>
          <p:cNvSpPr>
            <a:spLocks noGrp="1" noChangeArrowheads="1"/>
          </p:cNvSpPr>
          <p:nvPr>
            <p:ph type="sldNum" sz="quarter" idx="12"/>
          </p:nvPr>
        </p:nvSpPr>
        <p:spPr>
          <a:ln/>
        </p:spPr>
        <p:txBody>
          <a:bodyPr/>
          <a:lstStyle>
            <a:lvl1pPr>
              <a:defRPr/>
            </a:lvl1pPr>
          </a:lstStyle>
          <a:p>
            <a:pPr>
              <a:defRPr/>
            </a:pPr>
            <a:fld id="{B67EB968-08CA-429D-99C5-932C0E9CD2FF}" type="slidenum">
              <a:rPr lang="ru-RU"/>
              <a:pPr>
                <a:defRPr/>
              </a:pPr>
              <a:t>‹#›</a:t>
            </a:fld>
            <a:endParaRPr lang="ru-RU"/>
          </a:p>
        </p:txBody>
      </p:sp>
    </p:spTree>
    <p:extLst>
      <p:ext uri="{BB962C8B-B14F-4D97-AF65-F5344CB8AC3E}">
        <p14:creationId xmlns:p14="http://schemas.microsoft.com/office/powerpoint/2010/main" val="3621622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p>
            <a:r>
              <a:rPr lang="ru-RU"/>
              <a:t>Образец заголовка</a:t>
            </a:r>
          </a:p>
        </p:txBody>
      </p:sp>
      <p:sp>
        <p:nvSpPr>
          <p:cNvPr id="3" name="Диаграмма 2"/>
          <p:cNvSpPr>
            <a:spLocks noGrp="1"/>
          </p:cNvSpPr>
          <p:nvPr>
            <p:ph type="chart" idx="1"/>
          </p:nvPr>
        </p:nvSpPr>
        <p:spPr>
          <a:xfrm>
            <a:off x="609601" y="1600207"/>
            <a:ext cx="10972800" cy="4525963"/>
          </a:xfrm>
        </p:spPr>
        <p:txBody>
          <a:bodyPr/>
          <a:lstStyle/>
          <a:p>
            <a:pPr lvl="0"/>
            <a:endParaRPr lang="ru-RU" noProof="0"/>
          </a:p>
        </p:txBody>
      </p:sp>
      <p:sp>
        <p:nvSpPr>
          <p:cNvPr id="4" name="Rectangle 4">
            <a:extLst>
              <a:ext uri="{FF2B5EF4-FFF2-40B4-BE49-F238E27FC236}">
                <a16:creationId xmlns:a16="http://schemas.microsoft.com/office/drawing/2014/main" id="{6720B981-C00B-FF7A-E4ED-D009E03F0EE0}"/>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3C599305-FDFE-D295-4507-19F6B4714F03}"/>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5C888311-D15F-8D00-759E-F026D912228D}"/>
              </a:ext>
            </a:extLst>
          </p:cNvPr>
          <p:cNvSpPr>
            <a:spLocks noGrp="1" noChangeArrowheads="1"/>
          </p:cNvSpPr>
          <p:nvPr>
            <p:ph type="sldNum" sz="quarter" idx="12"/>
          </p:nvPr>
        </p:nvSpPr>
        <p:spPr>
          <a:ln/>
        </p:spPr>
        <p:txBody>
          <a:bodyPr/>
          <a:lstStyle>
            <a:lvl1pPr>
              <a:defRPr/>
            </a:lvl1pPr>
          </a:lstStyle>
          <a:p>
            <a:pPr>
              <a:defRPr/>
            </a:pPr>
            <a:fld id="{F973F5F7-FFFA-4145-8D8A-33B674223CB5}" type="slidenum">
              <a:rPr lang="ru-RU"/>
              <a:pPr>
                <a:defRPr/>
              </a:pPr>
              <a:t>‹#›</a:t>
            </a:fld>
            <a:endParaRPr lang="ru-RU"/>
          </a:p>
        </p:txBody>
      </p:sp>
    </p:spTree>
    <p:extLst>
      <p:ext uri="{BB962C8B-B14F-4D97-AF65-F5344CB8AC3E}">
        <p14:creationId xmlns:p14="http://schemas.microsoft.com/office/powerpoint/2010/main" val="1344847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4639"/>
            <a:ext cx="10972800" cy="1143000"/>
          </a:xfrm>
          <a:prstGeom prst="rect">
            <a:avLst/>
          </a:prstGeom>
        </p:spPr>
        <p:txBody>
          <a:bodyPr lIns="91431" tIns="45715" rIns="91431" bIns="45715"/>
          <a:lstStyle/>
          <a:p>
            <a:r>
              <a:rPr lang="ru-RU"/>
              <a:t>Образец заголовка</a:t>
            </a:r>
          </a:p>
        </p:txBody>
      </p:sp>
      <p:sp>
        <p:nvSpPr>
          <p:cNvPr id="3" name="Таблица 2"/>
          <p:cNvSpPr>
            <a:spLocks noGrp="1"/>
          </p:cNvSpPr>
          <p:nvPr>
            <p:ph type="tbl" idx="1"/>
          </p:nvPr>
        </p:nvSpPr>
        <p:spPr>
          <a:xfrm>
            <a:off x="609601" y="1600207"/>
            <a:ext cx="10972800" cy="4525963"/>
          </a:xfrm>
        </p:spPr>
        <p:txBody>
          <a:bodyPr/>
          <a:lstStyle/>
          <a:p>
            <a:pPr lvl="0"/>
            <a:endParaRPr lang="ru-RU" noProof="0"/>
          </a:p>
        </p:txBody>
      </p:sp>
      <p:sp>
        <p:nvSpPr>
          <p:cNvPr id="4" name="Rectangle 4">
            <a:extLst>
              <a:ext uri="{FF2B5EF4-FFF2-40B4-BE49-F238E27FC236}">
                <a16:creationId xmlns:a16="http://schemas.microsoft.com/office/drawing/2014/main" id="{C652A251-BDA6-2737-D868-D6B365C85DB2}"/>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930BAC86-5E32-5A65-2107-7C1A7C1B3814}"/>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15F20110-6459-9000-2E03-72DC4DA61F4B}"/>
              </a:ext>
            </a:extLst>
          </p:cNvPr>
          <p:cNvSpPr>
            <a:spLocks noGrp="1" noChangeArrowheads="1"/>
          </p:cNvSpPr>
          <p:nvPr>
            <p:ph type="sldNum" sz="quarter" idx="12"/>
          </p:nvPr>
        </p:nvSpPr>
        <p:spPr>
          <a:ln/>
        </p:spPr>
        <p:txBody>
          <a:bodyPr/>
          <a:lstStyle>
            <a:lvl1pPr>
              <a:defRPr/>
            </a:lvl1pPr>
          </a:lstStyle>
          <a:p>
            <a:pPr>
              <a:defRPr/>
            </a:pPr>
            <a:fld id="{8DBD3276-D344-447F-B237-27B23E84157A}" type="slidenum">
              <a:rPr lang="ru-RU"/>
              <a:pPr>
                <a:defRPr/>
              </a:pPr>
              <a:t>‹#›</a:t>
            </a:fld>
            <a:endParaRPr lang="ru-RU"/>
          </a:p>
        </p:txBody>
      </p:sp>
    </p:spTree>
    <p:extLst>
      <p:ext uri="{BB962C8B-B14F-4D97-AF65-F5344CB8AC3E}">
        <p14:creationId xmlns:p14="http://schemas.microsoft.com/office/powerpoint/2010/main" val="40115169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dirty="0"/>
              <a:t>Образец заголовка</a:t>
            </a:r>
          </a:p>
        </p:txBody>
      </p:sp>
      <p:sp>
        <p:nvSpPr>
          <p:cNvPr id="3" name="Объект 2"/>
          <p:cNvSpPr>
            <a:spLocks noGrp="1"/>
          </p:cNvSpPr>
          <p:nvPr>
            <p:ph idx="1"/>
          </p:nvPr>
        </p:nvSpPr>
        <p:spPr/>
        <p:txBody>
          <a:bodyPr/>
          <a:lstStyle>
            <a:lvl1pPr>
              <a:defRPr/>
            </a:lvl1pPr>
            <a:lvl2pPr>
              <a:defRPr/>
            </a:lvl2pPr>
            <a:lvl3pPr>
              <a:defRPr/>
            </a:lvl3pPr>
            <a:lvl4pPr>
              <a:defRPr/>
            </a:lvl4pPr>
            <a:lvl5pPr>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a:extLst>
              <a:ext uri="{FF2B5EF4-FFF2-40B4-BE49-F238E27FC236}">
                <a16:creationId xmlns:a16="http://schemas.microsoft.com/office/drawing/2014/main" id="{540CC0FC-4CAB-C0F8-99C0-C33E4C1519AD}"/>
              </a:ext>
            </a:extLst>
          </p:cNvPr>
          <p:cNvSpPr>
            <a:spLocks noGrp="1" noChangeArrowheads="1"/>
          </p:cNvSpPr>
          <p:nvPr>
            <p:ph type="ftr" sz="quarter" idx="10"/>
          </p:nvPr>
        </p:nvSpPr>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AF2448F2-566C-7566-2014-71F246D1225D}"/>
              </a:ext>
            </a:extLst>
          </p:cNvPr>
          <p:cNvSpPr>
            <a:spLocks noGrp="1" noChangeArrowheads="1"/>
          </p:cNvSpPr>
          <p:nvPr>
            <p:ph type="sldNum" sz="quarter" idx="11"/>
          </p:nvPr>
        </p:nvSpPr>
        <p:spPr/>
        <p:txBody>
          <a:bodyPr/>
          <a:lstStyle>
            <a:lvl1pPr>
              <a:defRPr/>
            </a:lvl1pPr>
          </a:lstStyle>
          <a:p>
            <a:pPr>
              <a:defRPr/>
            </a:pPr>
            <a:fld id="{1AB17EEF-70A2-4457-BDFE-993511A83ABA}" type="slidenum">
              <a:rPr lang="ru-RU" altLang="ru-RU"/>
              <a:pPr>
                <a:defRPr/>
              </a:pPr>
              <a:t>‹#›</a:t>
            </a:fld>
            <a:endParaRPr lang="ru-RU" altLang="ru-RU"/>
          </a:p>
        </p:txBody>
      </p:sp>
      <p:sp>
        <p:nvSpPr>
          <p:cNvPr id="6" name="Rectangle 22">
            <a:extLst>
              <a:ext uri="{FF2B5EF4-FFF2-40B4-BE49-F238E27FC236}">
                <a16:creationId xmlns:a16="http://schemas.microsoft.com/office/drawing/2014/main" id="{5F8B23F5-9214-8879-9E41-22642AD8D9CA}"/>
              </a:ext>
            </a:extLst>
          </p:cNvPr>
          <p:cNvSpPr>
            <a:spLocks noGrp="1" noChangeArrowheads="1"/>
          </p:cNvSpPr>
          <p:nvPr>
            <p:ph type="dt" sz="half" idx="12"/>
          </p:nvPr>
        </p:nvSpPr>
        <p:spPr/>
        <p:txBody>
          <a:bodyPr/>
          <a:lstStyle>
            <a:lvl1pPr>
              <a:defRPr/>
            </a:lvl1pPr>
          </a:lstStyle>
          <a:p>
            <a:pPr>
              <a:defRPr/>
            </a:pPr>
            <a:endParaRPr lang="ru-RU" altLang="ru-RU"/>
          </a:p>
        </p:txBody>
      </p:sp>
    </p:spTree>
    <p:extLst>
      <p:ext uri="{BB962C8B-B14F-4D97-AF65-F5344CB8AC3E}">
        <p14:creationId xmlns:p14="http://schemas.microsoft.com/office/powerpoint/2010/main" val="2834189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Содержимое 2"/>
          <p:cNvSpPr>
            <a:spLocks noGrp="1"/>
          </p:cNvSpPr>
          <p:nvPr>
            <p:ph sz="half" idx="1"/>
          </p:nvPr>
        </p:nvSpPr>
        <p:spPr>
          <a:xfrm>
            <a:off x="609600" y="1600200"/>
            <a:ext cx="5384800" cy="4495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7600" y="1600200"/>
            <a:ext cx="5384800" cy="4495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7">
            <a:extLst>
              <a:ext uri="{FF2B5EF4-FFF2-40B4-BE49-F238E27FC236}">
                <a16:creationId xmlns:a16="http://schemas.microsoft.com/office/drawing/2014/main" id="{A0BCE302-B093-0616-EB3C-178FCC726088}"/>
              </a:ext>
            </a:extLst>
          </p:cNvPr>
          <p:cNvSpPr>
            <a:spLocks noGrp="1" noChangeArrowheads="1"/>
          </p:cNvSpPr>
          <p:nvPr>
            <p:ph type="dt" sz="half" idx="10"/>
          </p:nvPr>
        </p:nvSpPr>
        <p:spPr/>
        <p:txBody>
          <a:bodyPr/>
          <a:lstStyle>
            <a:lvl1pPr>
              <a:defRPr/>
            </a:lvl1pPr>
          </a:lstStyle>
          <a:p>
            <a:pPr>
              <a:defRPr/>
            </a:pPr>
            <a:endParaRPr lang="ru-RU"/>
          </a:p>
        </p:txBody>
      </p:sp>
      <p:sp>
        <p:nvSpPr>
          <p:cNvPr id="6" name="Rectangle 8">
            <a:extLst>
              <a:ext uri="{FF2B5EF4-FFF2-40B4-BE49-F238E27FC236}">
                <a16:creationId xmlns:a16="http://schemas.microsoft.com/office/drawing/2014/main" id="{999C08C1-5674-311C-8BB5-386FF4CD631A}"/>
              </a:ext>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9">
            <a:extLst>
              <a:ext uri="{FF2B5EF4-FFF2-40B4-BE49-F238E27FC236}">
                <a16:creationId xmlns:a16="http://schemas.microsoft.com/office/drawing/2014/main" id="{031CEF60-43F7-A747-E055-BED3FBA11495}"/>
              </a:ext>
            </a:extLst>
          </p:cNvPr>
          <p:cNvSpPr>
            <a:spLocks noGrp="1" noChangeArrowheads="1"/>
          </p:cNvSpPr>
          <p:nvPr>
            <p:ph type="sldNum" sz="quarter" idx="12"/>
          </p:nvPr>
        </p:nvSpPr>
        <p:spPr/>
        <p:txBody>
          <a:bodyPr/>
          <a:lstStyle>
            <a:lvl1pPr>
              <a:defRPr/>
            </a:lvl1pPr>
          </a:lstStyle>
          <a:p>
            <a:pPr>
              <a:defRPr/>
            </a:pPr>
            <a:fld id="{D3AC0949-F47B-43C7-9AAB-DC7C7691FF2A}" type="slidenum">
              <a:rPr lang="ru-RU" altLang="ru-RU"/>
              <a:pPr>
                <a:defRPr/>
              </a:pPr>
              <a:t>‹#›</a:t>
            </a:fld>
            <a:endParaRPr lang="ru-RU" altLang="ru-RU"/>
          </a:p>
        </p:txBody>
      </p:sp>
    </p:spTree>
    <p:extLst>
      <p:ext uri="{BB962C8B-B14F-4D97-AF65-F5344CB8AC3E}">
        <p14:creationId xmlns:p14="http://schemas.microsoft.com/office/powerpoint/2010/main" val="1965015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0"/>
            <a:ext cx="5384800" cy="4495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197600" y="1600200"/>
            <a:ext cx="5384800" cy="21717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197600" y="3924300"/>
            <a:ext cx="5384800" cy="21717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Date Placeholder 3">
            <a:extLst>
              <a:ext uri="{FF2B5EF4-FFF2-40B4-BE49-F238E27FC236}">
                <a16:creationId xmlns:a16="http://schemas.microsoft.com/office/drawing/2014/main" id="{B9588E7C-A439-2673-DB8F-370D1A9AFD14}"/>
              </a:ext>
            </a:extLst>
          </p:cNvPr>
          <p:cNvSpPr>
            <a:spLocks noGrp="1"/>
          </p:cNvSpPr>
          <p:nvPr>
            <p:ph type="dt" sz="half" idx="10"/>
          </p:nvPr>
        </p:nvSpPr>
        <p:spPr/>
        <p:txBody>
          <a:bodyPr/>
          <a:lstStyle>
            <a:lvl1pPr>
              <a:defRPr/>
            </a:lvl1pPr>
          </a:lstStyle>
          <a:p>
            <a:pPr>
              <a:defRPr/>
            </a:pPr>
            <a:endParaRPr lang="ru-RU"/>
          </a:p>
        </p:txBody>
      </p:sp>
      <p:sp>
        <p:nvSpPr>
          <p:cNvPr id="7" name="Footer Placeholder 4">
            <a:extLst>
              <a:ext uri="{FF2B5EF4-FFF2-40B4-BE49-F238E27FC236}">
                <a16:creationId xmlns:a16="http://schemas.microsoft.com/office/drawing/2014/main" id="{FC040F99-6217-68DC-0258-DC58B71691B2}"/>
              </a:ext>
            </a:extLst>
          </p:cNvPr>
          <p:cNvSpPr>
            <a:spLocks noGrp="1"/>
          </p:cNvSpPr>
          <p:nvPr>
            <p:ph type="ftr" sz="quarter" idx="11"/>
          </p:nvPr>
        </p:nvSpPr>
        <p:spPr/>
        <p:txBody>
          <a:bodyPr/>
          <a:lstStyle>
            <a:lvl1pPr>
              <a:defRPr/>
            </a:lvl1pPr>
          </a:lstStyle>
          <a:p>
            <a:pPr>
              <a:defRPr/>
            </a:pPr>
            <a:endParaRPr lang="ru-RU"/>
          </a:p>
        </p:txBody>
      </p:sp>
      <p:sp>
        <p:nvSpPr>
          <p:cNvPr id="8" name="Slide Number Placeholder 5">
            <a:extLst>
              <a:ext uri="{FF2B5EF4-FFF2-40B4-BE49-F238E27FC236}">
                <a16:creationId xmlns:a16="http://schemas.microsoft.com/office/drawing/2014/main" id="{F0993EB5-F2E8-E171-BB0E-1960084CDF13}"/>
              </a:ext>
            </a:extLst>
          </p:cNvPr>
          <p:cNvSpPr>
            <a:spLocks noGrp="1"/>
          </p:cNvSpPr>
          <p:nvPr>
            <p:ph type="sldNum" sz="quarter" idx="12"/>
          </p:nvPr>
        </p:nvSpPr>
        <p:spPr/>
        <p:txBody>
          <a:bodyPr/>
          <a:lstStyle>
            <a:lvl1pPr>
              <a:defRPr/>
            </a:lvl1pPr>
          </a:lstStyle>
          <a:p>
            <a:pPr>
              <a:defRPr/>
            </a:pPr>
            <a:fld id="{65F34208-7B93-4A1C-BD61-C8432551EEA1}" type="slidenum">
              <a:rPr lang="ru-RU" altLang="ru-RU"/>
              <a:pPr>
                <a:defRPr/>
              </a:pPr>
              <a:t>‹#›</a:t>
            </a:fld>
            <a:endParaRPr lang="ru-RU" altLang="ru-RU"/>
          </a:p>
        </p:txBody>
      </p:sp>
    </p:spTree>
    <p:extLst>
      <p:ext uri="{BB962C8B-B14F-4D97-AF65-F5344CB8AC3E}">
        <p14:creationId xmlns:p14="http://schemas.microsoft.com/office/powerpoint/2010/main" val="160048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230F4D-F16A-DF6E-CDAB-F8A38934F1B9}"/>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a:extLst>
              <a:ext uri="{FF2B5EF4-FFF2-40B4-BE49-F238E27FC236}">
                <a16:creationId xmlns:a16="http://schemas.microsoft.com/office/drawing/2014/main" id="{B92E4136-F5DA-FEFE-C7C4-12FFFD7D6A44}"/>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4" name="Rectangle 6">
            <a:extLst>
              <a:ext uri="{FF2B5EF4-FFF2-40B4-BE49-F238E27FC236}">
                <a16:creationId xmlns:a16="http://schemas.microsoft.com/office/drawing/2014/main" id="{7739F8CE-7482-DE71-F6EE-41311B60584B}"/>
              </a:ext>
            </a:extLst>
          </p:cNvPr>
          <p:cNvSpPr>
            <a:spLocks noGrp="1" noChangeArrowheads="1"/>
          </p:cNvSpPr>
          <p:nvPr>
            <p:ph type="sldNum" sz="quarter" idx="12"/>
          </p:nvPr>
        </p:nvSpPr>
        <p:spPr>
          <a:ln/>
        </p:spPr>
        <p:txBody>
          <a:bodyPr/>
          <a:lstStyle>
            <a:lvl1pPr>
              <a:defRPr/>
            </a:lvl1pPr>
          </a:lstStyle>
          <a:p>
            <a:pPr>
              <a:defRPr/>
            </a:pPr>
            <a:fld id="{2E3464D7-EC20-4BF7-BF83-F54C5DB06075}" type="slidenum">
              <a:rPr lang="ru-RU" altLang="ru-RU"/>
              <a:pPr>
                <a:defRPr/>
              </a:pPr>
              <a:t>‹#›</a:t>
            </a:fld>
            <a:endParaRPr lang="ru-RU" altLang="ru-RU"/>
          </a:p>
        </p:txBody>
      </p:sp>
    </p:spTree>
    <p:extLst>
      <p:ext uri="{BB962C8B-B14F-4D97-AF65-F5344CB8AC3E}">
        <p14:creationId xmlns:p14="http://schemas.microsoft.com/office/powerpoint/2010/main" val="2830058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efault - Пусто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63608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userDrawn="1">
            <p:custDataLst>
              <p:tags r:id="rId1"/>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5"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itle 1"/>
          <p:cNvSpPr>
            <a:spLocks noGrp="1"/>
          </p:cNvSpPr>
          <p:nvPr>
            <p:ph type="title"/>
          </p:nvPr>
        </p:nvSpPr>
        <p:spPr>
          <a:xfrm>
            <a:off x="719666" y="305999"/>
            <a:ext cx="11091375" cy="802800"/>
          </a:xfrm>
          <a:prstGeom prst="rect">
            <a:avLst/>
          </a:prstGeom>
        </p:spPr>
        <p:txBody>
          <a:bodyPr tIns="126000" anchor="t"/>
          <a:lstStyle>
            <a:lvl1pPr>
              <a:lnSpc>
                <a:spcPct val="75000"/>
              </a:lnSpc>
              <a:defRPr b="0">
                <a:solidFill>
                  <a:schemeClr val="accent4"/>
                </a:solidFill>
              </a:defRPr>
            </a:lvl1pPr>
          </a:lstStyle>
          <a:p>
            <a:endParaRPr lang="en-US" noProof="0" dirty="0"/>
          </a:p>
        </p:txBody>
      </p:sp>
      <p:sp>
        <p:nvSpPr>
          <p:cNvPr id="11" name="Textplatzhalter 9" descr="Subtitle"/>
          <p:cNvSpPr>
            <a:spLocks noGrp="1"/>
          </p:cNvSpPr>
          <p:nvPr>
            <p:ph type="body" sz="quarter" idx="10"/>
          </p:nvPr>
        </p:nvSpPr>
        <p:spPr>
          <a:xfrm>
            <a:off x="720000" y="738562"/>
            <a:ext cx="11081856" cy="367571"/>
          </a:xfrm>
        </p:spPr>
        <p:txBody>
          <a:bodyPr anchor="b">
            <a:noAutofit/>
          </a:bodyPr>
          <a:lstStyle>
            <a:lvl1pPr marL="0" indent="0">
              <a:lnSpc>
                <a:spcPct val="95000"/>
              </a:lnSpc>
              <a:buNone/>
              <a:defRPr sz="2000" b="0" i="1">
                <a:solidFill>
                  <a:schemeClr val="tx1"/>
                </a:solidFill>
              </a:defRPr>
            </a:lvl1pPr>
          </a:lstStyle>
          <a:p>
            <a:pPr lvl="0"/>
            <a:endParaRPr lang="en-US" noProof="0" dirty="0"/>
          </a:p>
        </p:txBody>
      </p:sp>
      <p:sp>
        <p:nvSpPr>
          <p:cNvPr id="10" name="Rectangle 4"/>
          <p:cNvSpPr>
            <a:spLocks noGrp="1" noChangeArrowheads="1"/>
          </p:cNvSpPr>
          <p:nvPr>
            <p:ph idx="1"/>
          </p:nvPr>
        </p:nvSpPr>
        <p:spPr bwMode="gray">
          <a:xfrm>
            <a:off x="671413" y="1343025"/>
            <a:ext cx="11089217" cy="4930775"/>
          </a:xfrm>
          <a:prstGeom prst="rect">
            <a:avLst/>
          </a:prstGeom>
          <a:noFill/>
          <a:ln>
            <a:noFill/>
          </a:ln>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11"/>
          </p:nvPr>
        </p:nvSpPr>
        <p:spPr>
          <a:xfrm>
            <a:off x="916517" y="6402390"/>
            <a:ext cx="8636000" cy="250825"/>
          </a:xfrm>
        </p:spPr>
        <p:txBody>
          <a:bodyPr/>
          <a:lstStyle>
            <a:lvl1pPr eaLnBrk="1" hangingPunct="1">
              <a:defRPr sz="900" baseline="0">
                <a:solidFill>
                  <a:srgbClr val="6685A3"/>
                </a:solidFill>
                <a:cs typeface="Arial" charset="0"/>
              </a:defRPr>
            </a:lvl1pPr>
          </a:lstStyle>
          <a:p>
            <a:pPr>
              <a:defRPr/>
            </a:pPr>
            <a:endParaRPr lang="en-US" dirty="0">
              <a:latin typeface="Arial Narrow"/>
            </a:endParaRPr>
          </a:p>
        </p:txBody>
      </p:sp>
      <p:sp>
        <p:nvSpPr>
          <p:cNvPr id="7" name="Slide Number Placeholder 5"/>
          <p:cNvSpPr>
            <a:spLocks noGrp="1"/>
          </p:cNvSpPr>
          <p:nvPr>
            <p:ph type="sldNum" sz="quarter" idx="12"/>
          </p:nvPr>
        </p:nvSpPr>
        <p:spPr>
          <a:xfrm>
            <a:off x="717552" y="6402388"/>
            <a:ext cx="533401" cy="247650"/>
          </a:xfrm>
        </p:spPr>
        <p:txBody>
          <a:bodyPr wrap="square" numCol="1" anchor="t" anchorCtr="0" compatLnSpc="1">
            <a:prstTxWarp prst="textNoShape">
              <a:avLst/>
            </a:prstTxWarp>
          </a:bodyPr>
          <a:lstStyle>
            <a:lvl1pPr eaLnBrk="1" hangingPunct="1">
              <a:defRPr sz="900">
                <a:solidFill>
                  <a:srgbClr val="6685A3"/>
                </a:solidFill>
              </a:defRPr>
            </a:lvl1pPr>
          </a:lstStyle>
          <a:p>
            <a:pPr algn="l">
              <a:defRPr/>
            </a:pPr>
            <a:fld id="{47BB88C0-D679-4653-AA5D-DCFE9BE6005C}" type="slidenum">
              <a:rPr lang="en-US" altLang="en-US" smtClean="0">
                <a:latin typeface="Arial Narrow"/>
              </a:rPr>
              <a:pPr algn="l">
                <a:defRPr/>
              </a:pPr>
              <a:t>‹#›</a:t>
            </a:fld>
            <a:endParaRPr lang="en-US" altLang="en-US">
              <a:latin typeface="Arial Narrow"/>
            </a:endParaRPr>
          </a:p>
        </p:txBody>
      </p:sp>
    </p:spTree>
    <p:extLst>
      <p:ext uri="{BB962C8B-B14F-4D97-AF65-F5344CB8AC3E}">
        <p14:creationId xmlns:p14="http://schemas.microsoft.com/office/powerpoint/2010/main" val="21629034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пустой">
    <p:spTree>
      <p:nvGrpSpPr>
        <p:cNvPr id="1" name=""/>
        <p:cNvGrpSpPr/>
        <p:nvPr/>
      </p:nvGrpSpPr>
      <p:grpSpPr>
        <a:xfrm>
          <a:off x="0" y="0"/>
          <a:ext cx="0" cy="0"/>
          <a:chOff x="0" y="0"/>
          <a:chExt cx="0" cy="0"/>
        </a:xfrm>
      </p:grpSpPr>
      <p:sp>
        <p:nvSpPr>
          <p:cNvPr id="5" name="Text Placeholder 2"/>
          <p:cNvSpPr>
            <a:spLocks noGrp="1"/>
          </p:cNvSpPr>
          <p:nvPr>
            <p:ph type="body" idx="15"/>
          </p:nvPr>
        </p:nvSpPr>
        <p:spPr>
          <a:xfrm>
            <a:off x="2235201" y="6096000"/>
            <a:ext cx="9347200" cy="381000"/>
          </a:xfrm>
        </p:spPr>
        <p:txBody>
          <a:bodyPr>
            <a:normAutofit/>
          </a:bodyPr>
          <a:lstStyle>
            <a:lvl1pPr marL="0" indent="0" algn="l">
              <a:buNone/>
              <a:defRPr kumimoji="0" lang="en-US" sz="848" b="0" i="0" u="none" strike="noStrike" kern="1200" cap="none" spc="0" normalizeH="0" baseline="0" noProof="0" dirty="0" smtClean="0">
                <a:ln>
                  <a:noFill/>
                </a:ln>
                <a:solidFill>
                  <a:schemeClr val="bg1"/>
                </a:solidFill>
                <a:effectLst/>
                <a:uLnTx/>
                <a:uFillTx/>
                <a:latin typeface="Arial Narrow" pitchFamily="34" charset="0"/>
                <a:ea typeface="+mj-ea"/>
                <a:cs typeface="+mj-cs"/>
              </a:defRPr>
            </a:lvl1pPr>
            <a:lvl2pPr marL="431024" indent="0">
              <a:buNone/>
              <a:defRPr sz="1697">
                <a:solidFill>
                  <a:schemeClr val="tx1">
                    <a:tint val="75000"/>
                  </a:schemeClr>
                </a:solidFill>
              </a:defRPr>
            </a:lvl2pPr>
            <a:lvl3pPr marL="862049" indent="0">
              <a:buNone/>
              <a:defRPr sz="1508">
                <a:solidFill>
                  <a:schemeClr val="tx1">
                    <a:tint val="75000"/>
                  </a:schemeClr>
                </a:solidFill>
              </a:defRPr>
            </a:lvl3pPr>
            <a:lvl4pPr marL="1293073" indent="0">
              <a:buNone/>
              <a:defRPr sz="1320">
                <a:solidFill>
                  <a:schemeClr val="tx1">
                    <a:tint val="75000"/>
                  </a:schemeClr>
                </a:solidFill>
              </a:defRPr>
            </a:lvl4pPr>
            <a:lvl5pPr marL="1724097" indent="0">
              <a:buNone/>
              <a:defRPr sz="1320">
                <a:solidFill>
                  <a:schemeClr val="tx1">
                    <a:tint val="75000"/>
                  </a:schemeClr>
                </a:solidFill>
              </a:defRPr>
            </a:lvl5pPr>
            <a:lvl6pPr marL="2155121" indent="0">
              <a:buNone/>
              <a:defRPr sz="1320">
                <a:solidFill>
                  <a:schemeClr val="tx1">
                    <a:tint val="75000"/>
                  </a:schemeClr>
                </a:solidFill>
              </a:defRPr>
            </a:lvl6pPr>
            <a:lvl7pPr marL="2586146" indent="0">
              <a:buNone/>
              <a:defRPr sz="1320">
                <a:solidFill>
                  <a:schemeClr val="tx1">
                    <a:tint val="75000"/>
                  </a:schemeClr>
                </a:solidFill>
              </a:defRPr>
            </a:lvl7pPr>
            <a:lvl8pPr marL="3017170" indent="0">
              <a:buNone/>
              <a:defRPr sz="1320">
                <a:solidFill>
                  <a:schemeClr val="tx1">
                    <a:tint val="75000"/>
                  </a:schemeClr>
                </a:solidFill>
              </a:defRPr>
            </a:lvl8pPr>
            <a:lvl9pPr marL="3448194" indent="0">
              <a:buNone/>
              <a:defRPr sz="132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9952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FAA5FF55-41A7-10C1-5518-D35A137D2D97}"/>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FEF3086D-5227-D507-D8EA-47AFFDD08AF6}"/>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7" name="Rectangle 6">
            <a:extLst>
              <a:ext uri="{FF2B5EF4-FFF2-40B4-BE49-F238E27FC236}">
                <a16:creationId xmlns:a16="http://schemas.microsoft.com/office/drawing/2014/main" id="{9B84440E-DFC0-0D51-B7A6-30A580811238}"/>
              </a:ext>
            </a:extLst>
          </p:cNvPr>
          <p:cNvSpPr>
            <a:spLocks noGrp="1" noChangeArrowheads="1"/>
          </p:cNvSpPr>
          <p:nvPr>
            <p:ph type="sldNum" sz="quarter" idx="12"/>
          </p:nvPr>
        </p:nvSpPr>
        <p:spPr>
          <a:ln/>
        </p:spPr>
        <p:txBody>
          <a:bodyPr/>
          <a:lstStyle>
            <a:lvl1pPr>
              <a:defRPr/>
            </a:lvl1pPr>
          </a:lstStyle>
          <a:p>
            <a:pPr>
              <a:defRPr/>
            </a:pPr>
            <a:fld id="{34148A9A-510E-4F81-BD01-04E78BE1A2F5}" type="slidenum">
              <a:rPr lang="ru-RU" altLang="ru-RU"/>
              <a:pPr>
                <a:defRPr/>
              </a:pPr>
              <a:t>‹#›</a:t>
            </a:fld>
            <a:endParaRPr lang="ru-RU" altLang="ru-RU"/>
          </a:p>
        </p:txBody>
      </p:sp>
    </p:spTree>
    <p:extLst>
      <p:ext uri="{BB962C8B-B14F-4D97-AF65-F5344CB8AC3E}">
        <p14:creationId xmlns:p14="http://schemas.microsoft.com/office/powerpoint/2010/main" val="207756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5025837B-C14C-4173-E994-42073C818AA2}"/>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EE4CD23F-151D-21C7-8100-D10261941B20}"/>
              </a:ext>
            </a:extLst>
          </p:cNvPr>
          <p:cNvSpPr>
            <a:spLocks noGrp="1" noChangeArrowheads="1"/>
          </p:cNvSpPr>
          <p:nvPr>
            <p:ph type="ftr" sz="quarter" idx="11"/>
          </p:nvPr>
        </p:nvSpPr>
        <p:spPr>
          <a:ln/>
        </p:spPr>
        <p:txBody>
          <a:bodyPr/>
          <a:lstStyle>
            <a:lvl1pPr>
              <a:defRPr/>
            </a:lvl1pPr>
          </a:lstStyle>
          <a:p>
            <a:pPr>
              <a:defRPr/>
            </a:pPr>
            <a:r>
              <a:rPr lang="ru-RU" altLang="ru-RU"/>
              <a:t>ТОЛЬКО ДЛЯ ВНУТРЕННЕГО ПОЛЬЗОВАНИЯ</a:t>
            </a:r>
          </a:p>
        </p:txBody>
      </p:sp>
      <p:sp>
        <p:nvSpPr>
          <p:cNvPr id="7" name="Rectangle 6">
            <a:extLst>
              <a:ext uri="{FF2B5EF4-FFF2-40B4-BE49-F238E27FC236}">
                <a16:creationId xmlns:a16="http://schemas.microsoft.com/office/drawing/2014/main" id="{301080A4-63B5-32B4-2D84-883DE1BAB05A}"/>
              </a:ext>
            </a:extLst>
          </p:cNvPr>
          <p:cNvSpPr>
            <a:spLocks noGrp="1" noChangeArrowheads="1"/>
          </p:cNvSpPr>
          <p:nvPr>
            <p:ph type="sldNum" sz="quarter" idx="12"/>
          </p:nvPr>
        </p:nvSpPr>
        <p:spPr>
          <a:ln/>
        </p:spPr>
        <p:txBody>
          <a:bodyPr/>
          <a:lstStyle>
            <a:lvl1pPr>
              <a:defRPr/>
            </a:lvl1pPr>
          </a:lstStyle>
          <a:p>
            <a:pPr>
              <a:defRPr/>
            </a:pPr>
            <a:fld id="{790F5A5C-49E8-4E4C-B772-E12CE159E59F}" type="slidenum">
              <a:rPr lang="ru-RU" altLang="ru-RU"/>
              <a:pPr>
                <a:defRPr/>
              </a:pPr>
              <a:t>‹#›</a:t>
            </a:fld>
            <a:endParaRPr lang="ru-RU" altLang="ru-RU"/>
          </a:p>
        </p:txBody>
      </p:sp>
    </p:spTree>
    <p:extLst>
      <p:ext uri="{BB962C8B-B14F-4D97-AF65-F5344CB8AC3E}">
        <p14:creationId xmlns:p14="http://schemas.microsoft.com/office/powerpoint/2010/main" val="388496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5.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theme" Target="../theme/theme6.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9FF3AA7-5490-2A4D-F10D-97BA9FD5C96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9AB7386B-31B6-DC8B-2406-6215083F2C2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20516" name="Rectangle 4">
            <a:extLst>
              <a:ext uri="{FF2B5EF4-FFF2-40B4-BE49-F238E27FC236}">
                <a16:creationId xmlns:a16="http://schemas.microsoft.com/office/drawing/2014/main" id="{B5703762-ED5C-4743-35C1-82520807D5D0}"/>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ru-RU" altLang="ru-RU"/>
          </a:p>
        </p:txBody>
      </p:sp>
      <p:sp>
        <p:nvSpPr>
          <p:cNvPr id="320517" name="Rectangle 5">
            <a:extLst>
              <a:ext uri="{FF2B5EF4-FFF2-40B4-BE49-F238E27FC236}">
                <a16:creationId xmlns:a16="http://schemas.microsoft.com/office/drawing/2014/main" id="{E8B50FFB-504C-9D6E-BA95-E821A7496292}"/>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ru-RU" altLang="ru-RU"/>
              <a:t>ТОЛЬКО ДЛЯ ВНУТРЕННЕГО ПОЛЬЗОВАНИЯ</a:t>
            </a:r>
          </a:p>
        </p:txBody>
      </p:sp>
      <p:sp>
        <p:nvSpPr>
          <p:cNvPr id="320518" name="Rectangle 6">
            <a:extLst>
              <a:ext uri="{FF2B5EF4-FFF2-40B4-BE49-F238E27FC236}">
                <a16:creationId xmlns:a16="http://schemas.microsoft.com/office/drawing/2014/main" id="{B151B597-0E44-DA5F-0D55-6FE3D778AC2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8B12F5D-3CD9-4508-8745-ECFD75917983}" type="slidenum">
              <a:rPr lang="ru-RU" altLang="ru-RU"/>
              <a:pPr>
                <a:defRPr/>
              </a:pPr>
              <a:t>‹#›</a:t>
            </a:fld>
            <a:endParaRPr lang="ru-RU" altLang="ru-RU"/>
          </a:p>
        </p:txBody>
      </p:sp>
    </p:spTree>
    <p:extLst>
      <p:ext uri="{BB962C8B-B14F-4D97-AF65-F5344CB8AC3E}">
        <p14:creationId xmlns:p14="http://schemas.microsoft.com/office/powerpoint/2010/main" val="3185380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FA9F3D28-8D7F-C3E4-F9FD-ADF81D015CC3}"/>
              </a:ext>
            </a:extLst>
          </p:cNvPr>
          <p:cNvGrpSpPr>
            <a:grpSpLocks/>
          </p:cNvGrpSpPr>
          <p:nvPr/>
        </p:nvGrpSpPr>
        <p:grpSpPr bwMode="auto">
          <a:xfrm>
            <a:off x="1" y="6350"/>
            <a:ext cx="12187767" cy="6851650"/>
            <a:chOff x="0" y="4"/>
            <a:chExt cx="5758" cy="4316"/>
          </a:xfrm>
        </p:grpSpPr>
        <p:sp>
          <p:nvSpPr>
            <p:cNvPr id="180227" name="Freeform 3">
              <a:extLst>
                <a:ext uri="{FF2B5EF4-FFF2-40B4-BE49-F238E27FC236}">
                  <a16:creationId xmlns:a16="http://schemas.microsoft.com/office/drawing/2014/main" id="{C8DA8C73-B868-D9B0-DA0D-100B630B12D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p:spPr>
          <p:txBody>
            <a:bodyPr/>
            <a:lstStyle/>
            <a:p>
              <a:pPr>
                <a:defRPr/>
              </a:pPr>
              <a:endParaRPr lang="ru-RU" sz="1980"/>
            </a:p>
          </p:txBody>
        </p:sp>
        <p:sp>
          <p:nvSpPr>
            <p:cNvPr id="180228" name="Freeform 4">
              <a:extLst>
                <a:ext uri="{FF2B5EF4-FFF2-40B4-BE49-F238E27FC236}">
                  <a16:creationId xmlns:a16="http://schemas.microsoft.com/office/drawing/2014/main" id="{8B3AE2E5-0011-056A-855C-B092CBC50BAA}"/>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p:spPr>
          <p:txBody>
            <a:bodyPr/>
            <a:lstStyle/>
            <a:p>
              <a:pPr>
                <a:defRPr/>
              </a:pPr>
              <a:endParaRPr lang="ru-RU" sz="1980"/>
            </a:p>
          </p:txBody>
        </p:sp>
        <p:grpSp>
          <p:nvGrpSpPr>
            <p:cNvPr id="12298" name="Group 5">
              <a:extLst>
                <a:ext uri="{FF2B5EF4-FFF2-40B4-BE49-F238E27FC236}">
                  <a16:creationId xmlns:a16="http://schemas.microsoft.com/office/drawing/2014/main" id="{6BFDC91A-8B4B-33BE-2717-61B8FC4BFCF9}"/>
                </a:ext>
              </a:extLst>
            </p:cNvPr>
            <p:cNvGrpSpPr>
              <a:grpSpLocks/>
            </p:cNvGrpSpPr>
            <p:nvPr userDrawn="1"/>
          </p:nvGrpSpPr>
          <p:grpSpPr bwMode="auto">
            <a:xfrm>
              <a:off x="0" y="4"/>
              <a:ext cx="5758" cy="4316"/>
              <a:chOff x="0" y="4"/>
              <a:chExt cx="5758" cy="4316"/>
            </a:xfrm>
          </p:grpSpPr>
          <p:sp>
            <p:nvSpPr>
              <p:cNvPr id="180230" name="Freeform 6">
                <a:extLst>
                  <a:ext uri="{FF2B5EF4-FFF2-40B4-BE49-F238E27FC236}">
                    <a16:creationId xmlns:a16="http://schemas.microsoft.com/office/drawing/2014/main" id="{8861DD55-DD43-DB74-638E-8D7B74EF8EF0}"/>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p:spPr>
            <p:txBody>
              <a:bodyPr/>
              <a:lstStyle/>
              <a:p>
                <a:pPr>
                  <a:defRPr/>
                </a:pPr>
                <a:endParaRPr lang="ru-RU" sz="1980"/>
              </a:p>
            </p:txBody>
          </p:sp>
          <p:sp>
            <p:nvSpPr>
              <p:cNvPr id="180231" name="Freeform 7">
                <a:extLst>
                  <a:ext uri="{FF2B5EF4-FFF2-40B4-BE49-F238E27FC236}">
                    <a16:creationId xmlns:a16="http://schemas.microsoft.com/office/drawing/2014/main" id="{A7E04313-DDDD-196A-FB53-D3ACFF5E7BBD}"/>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p:spPr>
            <p:txBody>
              <a:bodyPr/>
              <a:lstStyle/>
              <a:p>
                <a:pPr>
                  <a:defRPr/>
                </a:pPr>
                <a:endParaRPr lang="ru-RU" sz="1980"/>
              </a:p>
            </p:txBody>
          </p:sp>
          <p:sp>
            <p:nvSpPr>
              <p:cNvPr id="180232" name="Freeform 8">
                <a:extLst>
                  <a:ext uri="{FF2B5EF4-FFF2-40B4-BE49-F238E27FC236}">
                    <a16:creationId xmlns:a16="http://schemas.microsoft.com/office/drawing/2014/main" id="{84670204-EE5B-8C33-D523-E59817DD35CF}"/>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p:spPr>
            <p:txBody>
              <a:bodyPr/>
              <a:lstStyle/>
              <a:p>
                <a:pPr>
                  <a:defRPr/>
                </a:pPr>
                <a:endParaRPr lang="ru-RU" sz="1980"/>
              </a:p>
            </p:txBody>
          </p:sp>
          <p:sp>
            <p:nvSpPr>
              <p:cNvPr id="180233" name="Freeform 9">
                <a:extLst>
                  <a:ext uri="{FF2B5EF4-FFF2-40B4-BE49-F238E27FC236}">
                    <a16:creationId xmlns:a16="http://schemas.microsoft.com/office/drawing/2014/main" id="{99C6D6F1-4A98-7BBC-4DE6-6ED40BDCFAB2}"/>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p:spPr>
            <p:txBody>
              <a:bodyPr/>
              <a:lstStyle/>
              <a:p>
                <a:pPr>
                  <a:defRPr/>
                </a:pPr>
                <a:endParaRPr lang="ru-RU" sz="1980"/>
              </a:p>
            </p:txBody>
          </p:sp>
          <p:sp>
            <p:nvSpPr>
              <p:cNvPr id="180234" name="Freeform 10">
                <a:extLst>
                  <a:ext uri="{FF2B5EF4-FFF2-40B4-BE49-F238E27FC236}">
                    <a16:creationId xmlns:a16="http://schemas.microsoft.com/office/drawing/2014/main" id="{8209D1D8-3E71-FB44-C5DD-6AA0630B1232}"/>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p:spPr>
            <p:txBody>
              <a:bodyPr/>
              <a:lstStyle/>
              <a:p>
                <a:pPr>
                  <a:defRPr/>
                </a:pPr>
                <a:endParaRPr lang="ru-RU" sz="1980"/>
              </a:p>
            </p:txBody>
          </p:sp>
          <p:sp>
            <p:nvSpPr>
              <p:cNvPr id="180235" name="Freeform 11">
                <a:extLst>
                  <a:ext uri="{FF2B5EF4-FFF2-40B4-BE49-F238E27FC236}">
                    <a16:creationId xmlns:a16="http://schemas.microsoft.com/office/drawing/2014/main" id="{584608DC-3DD0-28D1-AB25-46E808864877}"/>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p:spPr>
            <p:txBody>
              <a:bodyPr/>
              <a:lstStyle/>
              <a:p>
                <a:pPr>
                  <a:defRPr/>
                </a:pPr>
                <a:endParaRPr lang="ru-RU" sz="1980"/>
              </a:p>
            </p:txBody>
          </p:sp>
          <p:sp>
            <p:nvSpPr>
              <p:cNvPr id="180236" name="Freeform 12">
                <a:extLst>
                  <a:ext uri="{FF2B5EF4-FFF2-40B4-BE49-F238E27FC236}">
                    <a16:creationId xmlns:a16="http://schemas.microsoft.com/office/drawing/2014/main" id="{8DF40D31-BD6C-0231-7ABC-0EEC9F3A57ED}"/>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p:spPr>
            <p:txBody>
              <a:bodyPr/>
              <a:lstStyle/>
              <a:p>
                <a:pPr>
                  <a:defRPr/>
                </a:pPr>
                <a:endParaRPr lang="ru-RU" sz="1980"/>
              </a:p>
            </p:txBody>
          </p:sp>
          <p:sp>
            <p:nvSpPr>
              <p:cNvPr id="180237" name="Freeform 13">
                <a:extLst>
                  <a:ext uri="{FF2B5EF4-FFF2-40B4-BE49-F238E27FC236}">
                    <a16:creationId xmlns:a16="http://schemas.microsoft.com/office/drawing/2014/main" id="{87F5B1A6-5FEB-C047-17F3-FB36E5786B0B}"/>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p:spPr>
            <p:txBody>
              <a:bodyPr/>
              <a:lstStyle/>
              <a:p>
                <a:pPr>
                  <a:defRPr/>
                </a:pPr>
                <a:endParaRPr lang="ru-RU" sz="1980"/>
              </a:p>
            </p:txBody>
          </p:sp>
          <p:sp>
            <p:nvSpPr>
              <p:cNvPr id="180238" name="Freeform 14">
                <a:extLst>
                  <a:ext uri="{FF2B5EF4-FFF2-40B4-BE49-F238E27FC236}">
                    <a16:creationId xmlns:a16="http://schemas.microsoft.com/office/drawing/2014/main" id="{5CA4C8C4-05B9-C528-AB68-3A6F4AA5C1AE}"/>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p:spPr>
            <p:txBody>
              <a:bodyPr/>
              <a:lstStyle/>
              <a:p>
                <a:pPr>
                  <a:defRPr/>
                </a:pPr>
                <a:endParaRPr lang="ru-RU" sz="1980"/>
              </a:p>
            </p:txBody>
          </p:sp>
        </p:grpSp>
      </p:grpSp>
      <p:sp>
        <p:nvSpPr>
          <p:cNvPr id="180239" name="Rectangle 15">
            <a:extLst>
              <a:ext uri="{FF2B5EF4-FFF2-40B4-BE49-F238E27FC236}">
                <a16:creationId xmlns:a16="http://schemas.microsoft.com/office/drawing/2014/main" id="{834B9837-CE6B-E79B-57A7-29000D5FBB2C}"/>
              </a:ext>
            </a:extLst>
          </p:cNvPr>
          <p:cNvSpPr>
            <a:spLocks noGrp="1" noChangeArrowheads="1"/>
          </p:cNvSpPr>
          <p:nvPr>
            <p:ph type="title"/>
          </p:nvPr>
        </p:nvSpPr>
        <p:spPr bwMode="auto">
          <a:xfrm>
            <a:off x="1422400" y="304801"/>
            <a:ext cx="10058400" cy="143192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80240" name="Rectangle 16">
            <a:extLst>
              <a:ext uri="{FF2B5EF4-FFF2-40B4-BE49-F238E27FC236}">
                <a16:creationId xmlns:a16="http://schemas.microsoft.com/office/drawing/2014/main" id="{5824E628-CB2D-F0CD-E758-FF0CA81D5EB6}"/>
              </a:ext>
            </a:extLst>
          </p:cNvPr>
          <p:cNvSpPr>
            <a:spLocks noGrp="1" noChangeArrowheads="1"/>
          </p:cNvSpPr>
          <p:nvPr>
            <p:ph type="body" idx="1"/>
          </p:nvPr>
        </p:nvSpPr>
        <p:spPr bwMode="auto">
          <a:xfrm>
            <a:off x="1422400" y="1981200"/>
            <a:ext cx="10058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80241" name="Rectangle 17">
            <a:extLst>
              <a:ext uri="{FF2B5EF4-FFF2-40B4-BE49-F238E27FC236}">
                <a16:creationId xmlns:a16="http://schemas.microsoft.com/office/drawing/2014/main" id="{A2DB5CB4-F4DE-E3DF-6DA8-B781BF6BE355}"/>
              </a:ext>
            </a:extLst>
          </p:cNvPr>
          <p:cNvSpPr>
            <a:spLocks noGrp="1" noChangeArrowheads="1"/>
          </p:cNvSpPr>
          <p:nvPr>
            <p:ph type="dt" sz="half" idx="2"/>
          </p:nvPr>
        </p:nvSpPr>
        <p:spPr bwMode="auto">
          <a:xfrm>
            <a:off x="142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943">
                <a:effectLst>
                  <a:outerShdw blurRad="38100" dist="38100" dir="2700000" algn="tl">
                    <a:srgbClr val="000000"/>
                  </a:outerShdw>
                </a:effectLst>
                <a:latin typeface="+mn-lt"/>
              </a:defRPr>
            </a:lvl1pPr>
          </a:lstStyle>
          <a:p>
            <a:pPr>
              <a:defRPr/>
            </a:pPr>
            <a:endParaRPr lang="ru-RU" altLang="ru-RU"/>
          </a:p>
        </p:txBody>
      </p:sp>
      <p:sp>
        <p:nvSpPr>
          <p:cNvPr id="180242" name="Rectangle 18">
            <a:extLst>
              <a:ext uri="{FF2B5EF4-FFF2-40B4-BE49-F238E27FC236}">
                <a16:creationId xmlns:a16="http://schemas.microsoft.com/office/drawing/2014/main" id="{CEA3814A-26B1-C6F0-9A04-3C956DED7948}"/>
              </a:ext>
            </a:extLst>
          </p:cNvPr>
          <p:cNvSpPr>
            <a:spLocks noGrp="1" noChangeArrowheads="1"/>
          </p:cNvSpPr>
          <p:nvPr>
            <p:ph type="ftr" sz="quarter" idx="3"/>
          </p:nvPr>
        </p:nvSpPr>
        <p:spPr bwMode="auto">
          <a:xfrm>
            <a:off x="45720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943">
                <a:effectLst>
                  <a:outerShdw blurRad="38100" dist="38100" dir="2700000" algn="tl">
                    <a:srgbClr val="000000"/>
                  </a:outerShdw>
                </a:effectLst>
                <a:latin typeface="+mn-lt"/>
              </a:defRPr>
            </a:lvl1pPr>
          </a:lstStyle>
          <a:p>
            <a:pPr>
              <a:defRPr/>
            </a:pPr>
            <a:endParaRPr lang="ru-RU" altLang="ru-RU"/>
          </a:p>
        </p:txBody>
      </p:sp>
      <p:sp>
        <p:nvSpPr>
          <p:cNvPr id="180243" name="Rectangle 19">
            <a:extLst>
              <a:ext uri="{FF2B5EF4-FFF2-40B4-BE49-F238E27FC236}">
                <a16:creationId xmlns:a16="http://schemas.microsoft.com/office/drawing/2014/main" id="{21590EDA-82DC-1284-0DD2-A23B6491A3FD}"/>
              </a:ext>
            </a:extLst>
          </p:cNvPr>
          <p:cNvSpPr>
            <a:spLocks noGrp="1" noChangeArrowheads="1"/>
          </p:cNvSpPr>
          <p:nvPr>
            <p:ph type="sldNum" sz="quarter" idx="4"/>
          </p:nvPr>
        </p:nvSpPr>
        <p:spPr bwMode="auto">
          <a:xfrm>
            <a:off x="89408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943">
                <a:effectLst>
                  <a:outerShdw blurRad="38100" dist="38100" dir="2700000" algn="tl">
                    <a:srgbClr val="000000"/>
                  </a:outerShdw>
                </a:effectLst>
                <a:latin typeface="+mn-lt"/>
              </a:defRPr>
            </a:lvl1pPr>
          </a:lstStyle>
          <a:p>
            <a:pPr>
              <a:defRPr/>
            </a:pPr>
            <a:fld id="{A098EFE8-AFAA-43B5-B6A8-F91C79816C4E}" type="slidenum">
              <a:rPr lang="ru-RU" altLang="ru-RU"/>
              <a:pPr>
                <a:defRPr/>
              </a:pPr>
              <a:t>‹#›</a:t>
            </a:fld>
            <a:endParaRPr lang="ru-RU" altLang="ru-RU"/>
          </a:p>
        </p:txBody>
      </p:sp>
    </p:spTree>
    <p:extLst>
      <p:ext uri="{BB962C8B-B14F-4D97-AF65-F5344CB8AC3E}">
        <p14:creationId xmlns:p14="http://schemas.microsoft.com/office/powerpoint/2010/main" val="2746537103"/>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rtl="0" eaLnBrk="0" fontAlgn="base" hangingPunct="0">
        <a:spcBef>
          <a:spcPct val="0"/>
        </a:spcBef>
        <a:spcAft>
          <a:spcPct val="0"/>
        </a:spcAft>
        <a:defRPr sz="4100" b="1"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100" b="1">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100" b="1">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100" b="1">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100" b="1">
          <a:solidFill>
            <a:schemeClr val="tx2"/>
          </a:solidFill>
          <a:effectLst>
            <a:outerShdw blurRad="38100" dist="38100" dir="2700000" algn="tl">
              <a:srgbClr val="000000"/>
            </a:outerShdw>
          </a:effectLst>
          <a:latin typeface="Tahoma" panose="020B0604030504040204" pitchFamily="34" charset="0"/>
        </a:defRPr>
      </a:lvl5pPr>
      <a:lvl6pPr marL="431024" algn="l" rtl="0" fontAlgn="base">
        <a:spcBef>
          <a:spcPct val="0"/>
        </a:spcBef>
        <a:spcAft>
          <a:spcPct val="0"/>
        </a:spcAft>
        <a:defRPr sz="4148" b="1">
          <a:solidFill>
            <a:schemeClr val="tx2"/>
          </a:solidFill>
          <a:effectLst>
            <a:outerShdw blurRad="38100" dist="38100" dir="2700000" algn="tl">
              <a:srgbClr val="000000"/>
            </a:outerShdw>
          </a:effectLst>
          <a:latin typeface="Tahoma" panose="020B0604030504040204" pitchFamily="34" charset="0"/>
        </a:defRPr>
      </a:lvl6pPr>
      <a:lvl7pPr marL="862049" algn="l" rtl="0" fontAlgn="base">
        <a:spcBef>
          <a:spcPct val="0"/>
        </a:spcBef>
        <a:spcAft>
          <a:spcPct val="0"/>
        </a:spcAft>
        <a:defRPr sz="4148" b="1">
          <a:solidFill>
            <a:schemeClr val="tx2"/>
          </a:solidFill>
          <a:effectLst>
            <a:outerShdw blurRad="38100" dist="38100" dir="2700000" algn="tl">
              <a:srgbClr val="000000"/>
            </a:outerShdw>
          </a:effectLst>
          <a:latin typeface="Tahoma" panose="020B0604030504040204" pitchFamily="34" charset="0"/>
        </a:defRPr>
      </a:lvl7pPr>
      <a:lvl8pPr marL="1293073" algn="l" rtl="0" fontAlgn="base">
        <a:spcBef>
          <a:spcPct val="0"/>
        </a:spcBef>
        <a:spcAft>
          <a:spcPct val="0"/>
        </a:spcAft>
        <a:defRPr sz="4148" b="1">
          <a:solidFill>
            <a:schemeClr val="tx2"/>
          </a:solidFill>
          <a:effectLst>
            <a:outerShdw blurRad="38100" dist="38100" dir="2700000" algn="tl">
              <a:srgbClr val="000000"/>
            </a:outerShdw>
          </a:effectLst>
          <a:latin typeface="Tahoma" panose="020B0604030504040204" pitchFamily="34" charset="0"/>
        </a:defRPr>
      </a:lvl8pPr>
      <a:lvl9pPr marL="1724097" algn="l" rtl="0" fontAlgn="base">
        <a:spcBef>
          <a:spcPct val="0"/>
        </a:spcBef>
        <a:spcAft>
          <a:spcPct val="0"/>
        </a:spcAft>
        <a:defRPr sz="4148" b="1">
          <a:solidFill>
            <a:schemeClr val="tx2"/>
          </a:solidFill>
          <a:effectLst>
            <a:outerShdw blurRad="38100" dist="38100" dir="2700000" algn="tl">
              <a:srgbClr val="000000"/>
            </a:outerShdw>
          </a:effectLst>
          <a:latin typeface="Tahoma" panose="020B0604030504040204" pitchFamily="34" charset="0"/>
        </a:defRPr>
      </a:lvl9pPr>
    </p:titleStyle>
    <p:bodyStyle>
      <a:lvl1pPr marL="322263" indent="-322263" algn="l" rtl="0" eaLnBrk="0" fontAlgn="base" hangingPunct="0">
        <a:spcBef>
          <a:spcPct val="20000"/>
        </a:spcBef>
        <a:spcAft>
          <a:spcPct val="0"/>
        </a:spcAft>
        <a:buClr>
          <a:schemeClr val="hlink"/>
        </a:buClr>
        <a:buSzPct val="70000"/>
        <a:buFont typeface="Wingdings" panose="05000000000000000000" pitchFamily="2" charset="2"/>
        <a:buChar char="n"/>
        <a:defRPr sz="3000" kern="1200">
          <a:solidFill>
            <a:schemeClr val="tx1"/>
          </a:solidFill>
          <a:effectLst>
            <a:outerShdw blurRad="38100" dist="38100" dir="2700000" algn="tl">
              <a:srgbClr val="000000"/>
            </a:outerShdw>
          </a:effectLst>
          <a:latin typeface="+mn-lt"/>
          <a:ea typeface="+mn-ea"/>
          <a:cs typeface="+mn-cs"/>
        </a:defRPr>
      </a:lvl1pPr>
      <a:lvl2pPr marL="700088" indent="-268288" algn="l" rtl="0" eaLnBrk="0" fontAlgn="base" hangingPunct="0">
        <a:spcBef>
          <a:spcPct val="20000"/>
        </a:spcBef>
        <a:spcAft>
          <a:spcPct val="0"/>
        </a:spcAft>
        <a:buClr>
          <a:schemeClr val="tx1"/>
        </a:buClr>
        <a:buChar char="–"/>
        <a:defRPr sz="2600" kern="1200">
          <a:solidFill>
            <a:schemeClr val="tx1"/>
          </a:solidFill>
          <a:effectLst>
            <a:outerShdw blurRad="38100" dist="38100" dir="2700000" algn="tl">
              <a:srgbClr val="000000"/>
            </a:outerShdw>
          </a:effectLst>
          <a:latin typeface="+mn-lt"/>
          <a:ea typeface="+mn-ea"/>
          <a:cs typeface="+mn-cs"/>
        </a:defRPr>
      </a:lvl2pPr>
      <a:lvl3pPr marL="1076325" indent="-214313" algn="l" rtl="0" eaLnBrk="0" fontAlgn="base" hangingPunct="0">
        <a:spcBef>
          <a:spcPct val="20000"/>
        </a:spcBef>
        <a:spcAft>
          <a:spcPct val="0"/>
        </a:spcAft>
        <a:buClr>
          <a:schemeClr val="hlink"/>
        </a:buClr>
        <a:buSzPct val="70000"/>
        <a:buFont typeface="Wingdings" panose="05000000000000000000" pitchFamily="2" charset="2"/>
        <a:buChar char="n"/>
        <a:defRPr sz="2200" kern="1200">
          <a:solidFill>
            <a:schemeClr val="tx1"/>
          </a:solidFill>
          <a:effectLst>
            <a:outerShdw blurRad="38100" dist="38100" dir="2700000" algn="tl">
              <a:srgbClr val="000000"/>
            </a:outerShdw>
          </a:effectLst>
          <a:latin typeface="+mn-lt"/>
          <a:ea typeface="+mn-ea"/>
          <a:cs typeface="+mn-cs"/>
        </a:defRPr>
      </a:lvl3pPr>
      <a:lvl4pPr marL="1508125" indent="-214313" algn="l" rtl="0" eaLnBrk="0" fontAlgn="base" hangingPunct="0">
        <a:spcBef>
          <a:spcPct val="20000"/>
        </a:spcBef>
        <a:spcAft>
          <a:spcPct val="0"/>
        </a:spcAft>
        <a:buClr>
          <a:schemeClr val="tx1"/>
        </a:buClr>
        <a:buChar char="–"/>
        <a:defRPr kern="1200">
          <a:solidFill>
            <a:schemeClr val="tx1"/>
          </a:solidFill>
          <a:effectLst>
            <a:outerShdw blurRad="38100" dist="38100" dir="2700000" algn="tl">
              <a:srgbClr val="000000"/>
            </a:outerShdw>
          </a:effectLst>
          <a:latin typeface="+mn-lt"/>
          <a:ea typeface="+mn-ea"/>
          <a:cs typeface="+mn-cs"/>
        </a:defRPr>
      </a:lvl4pPr>
      <a:lvl5pPr marL="1938338" indent="-214313" algn="l" rtl="0" eaLnBrk="0" fontAlgn="base" hangingPunct="0">
        <a:spcBef>
          <a:spcPct val="20000"/>
        </a:spcBef>
        <a:spcAft>
          <a:spcPct val="0"/>
        </a:spcAft>
        <a:buClr>
          <a:schemeClr val="hlink"/>
        </a:buClr>
        <a:buSzPct val="70000"/>
        <a:buFont typeface="Wingdings" panose="05000000000000000000" pitchFamily="2" charset="2"/>
        <a:buChar char="n"/>
        <a:defRPr kern="1200">
          <a:solidFill>
            <a:schemeClr val="tx1"/>
          </a:solidFill>
          <a:effectLst>
            <a:outerShdw blurRad="38100" dist="38100" dir="2700000" algn="tl">
              <a:srgbClr val="000000"/>
            </a:outerShdw>
          </a:effectLst>
          <a:latin typeface="+mn-lt"/>
          <a:ea typeface="+mn-ea"/>
          <a:cs typeface="+mn-cs"/>
        </a:defRPr>
      </a:lvl5pPr>
      <a:lvl6pPr marL="2370634" indent="-215513" algn="l" defTabSz="862049"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658" indent="-215513" algn="l" defTabSz="862049"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682" indent="-215513" algn="l" defTabSz="862049"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707" indent="-215513" algn="l" defTabSz="862049"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ru-RU"/>
      </a:defPPr>
      <a:lvl1pPr marL="0" algn="l" defTabSz="862049" rtl="0" eaLnBrk="1" latinLnBrk="0" hangingPunct="1">
        <a:defRPr sz="1697" kern="1200">
          <a:solidFill>
            <a:schemeClr val="tx1"/>
          </a:solidFill>
          <a:latin typeface="+mn-lt"/>
          <a:ea typeface="+mn-ea"/>
          <a:cs typeface="+mn-cs"/>
        </a:defRPr>
      </a:lvl1pPr>
      <a:lvl2pPr marL="431024" algn="l" defTabSz="862049" rtl="0" eaLnBrk="1" latinLnBrk="0" hangingPunct="1">
        <a:defRPr sz="1697" kern="1200">
          <a:solidFill>
            <a:schemeClr val="tx1"/>
          </a:solidFill>
          <a:latin typeface="+mn-lt"/>
          <a:ea typeface="+mn-ea"/>
          <a:cs typeface="+mn-cs"/>
        </a:defRPr>
      </a:lvl2pPr>
      <a:lvl3pPr marL="862049" algn="l" defTabSz="862049" rtl="0" eaLnBrk="1" latinLnBrk="0" hangingPunct="1">
        <a:defRPr sz="1697" kern="1200">
          <a:solidFill>
            <a:schemeClr val="tx1"/>
          </a:solidFill>
          <a:latin typeface="+mn-lt"/>
          <a:ea typeface="+mn-ea"/>
          <a:cs typeface="+mn-cs"/>
        </a:defRPr>
      </a:lvl3pPr>
      <a:lvl4pPr marL="1293073" algn="l" defTabSz="862049" rtl="0" eaLnBrk="1" latinLnBrk="0" hangingPunct="1">
        <a:defRPr sz="1697" kern="1200">
          <a:solidFill>
            <a:schemeClr val="tx1"/>
          </a:solidFill>
          <a:latin typeface="+mn-lt"/>
          <a:ea typeface="+mn-ea"/>
          <a:cs typeface="+mn-cs"/>
        </a:defRPr>
      </a:lvl4pPr>
      <a:lvl5pPr marL="1724097" algn="l" defTabSz="862049" rtl="0" eaLnBrk="1" latinLnBrk="0" hangingPunct="1">
        <a:defRPr sz="1697" kern="1200">
          <a:solidFill>
            <a:schemeClr val="tx1"/>
          </a:solidFill>
          <a:latin typeface="+mn-lt"/>
          <a:ea typeface="+mn-ea"/>
          <a:cs typeface="+mn-cs"/>
        </a:defRPr>
      </a:lvl5pPr>
      <a:lvl6pPr marL="2155121" algn="l" defTabSz="862049" rtl="0" eaLnBrk="1" latinLnBrk="0" hangingPunct="1">
        <a:defRPr sz="1697" kern="1200">
          <a:solidFill>
            <a:schemeClr val="tx1"/>
          </a:solidFill>
          <a:latin typeface="+mn-lt"/>
          <a:ea typeface="+mn-ea"/>
          <a:cs typeface="+mn-cs"/>
        </a:defRPr>
      </a:lvl6pPr>
      <a:lvl7pPr marL="2586146" algn="l" defTabSz="862049" rtl="0" eaLnBrk="1" latinLnBrk="0" hangingPunct="1">
        <a:defRPr sz="1697" kern="1200">
          <a:solidFill>
            <a:schemeClr val="tx1"/>
          </a:solidFill>
          <a:latin typeface="+mn-lt"/>
          <a:ea typeface="+mn-ea"/>
          <a:cs typeface="+mn-cs"/>
        </a:defRPr>
      </a:lvl7pPr>
      <a:lvl8pPr marL="3017170" algn="l" defTabSz="862049" rtl="0" eaLnBrk="1" latinLnBrk="0" hangingPunct="1">
        <a:defRPr sz="1697" kern="1200">
          <a:solidFill>
            <a:schemeClr val="tx1"/>
          </a:solidFill>
          <a:latin typeface="+mn-lt"/>
          <a:ea typeface="+mn-ea"/>
          <a:cs typeface="+mn-cs"/>
        </a:defRPr>
      </a:lvl8pPr>
      <a:lvl9pPr marL="3448194" algn="l" defTabSz="862049" rtl="0" eaLnBrk="1" latinLnBrk="0" hangingPunct="1">
        <a:defRPr sz="16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Заголовок 1">
            <a:extLst>
              <a:ext uri="{FF2B5EF4-FFF2-40B4-BE49-F238E27FC236}">
                <a16:creationId xmlns:a16="http://schemas.microsoft.com/office/drawing/2014/main" id="{C7DA2F96-6FAF-6E43-18CD-6EC3C0F8265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36" tIns="45568" rIns="91136" bIns="45568" numCol="1" anchor="ctr" anchorCtr="0" compatLnSpc="1">
            <a:prstTxWarp prst="textNoShape">
              <a:avLst/>
            </a:prstTxWarp>
          </a:bodyPr>
          <a:lstStyle/>
          <a:p>
            <a:pPr lvl="0"/>
            <a:r>
              <a:rPr lang="ru-RU" altLang="ru-RU"/>
              <a:t>Образец заголовка</a:t>
            </a:r>
          </a:p>
        </p:txBody>
      </p:sp>
      <p:sp>
        <p:nvSpPr>
          <p:cNvPr id="13315" name="Текст 2">
            <a:extLst>
              <a:ext uri="{FF2B5EF4-FFF2-40B4-BE49-F238E27FC236}">
                <a16:creationId xmlns:a16="http://schemas.microsoft.com/office/drawing/2014/main" id="{9951E104-B6D3-8431-33C3-ECFEB943E2F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36" tIns="45568" rIns="91136" bIns="45568"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493882B9-FDF7-C446-4E9C-F0541B42187E}"/>
              </a:ext>
            </a:extLst>
          </p:cNvPr>
          <p:cNvSpPr>
            <a:spLocks noGrp="1"/>
          </p:cNvSpPr>
          <p:nvPr>
            <p:ph type="dt" sz="half" idx="2"/>
          </p:nvPr>
        </p:nvSpPr>
        <p:spPr>
          <a:xfrm>
            <a:off x="609600" y="6356351"/>
            <a:ext cx="2844800" cy="365125"/>
          </a:xfrm>
          <a:prstGeom prst="rect">
            <a:avLst/>
          </a:prstGeom>
        </p:spPr>
        <p:txBody>
          <a:bodyPr vert="horz" lIns="91136" tIns="45568" rIns="91136" bIns="45568" rtlCol="0" anchor="ctr"/>
          <a:lstStyle>
            <a:lvl1pPr algn="l" defTabSz="859163" eaLnBrk="1" fontAlgn="auto" hangingPunct="1">
              <a:spcBef>
                <a:spcPts val="0"/>
              </a:spcBef>
              <a:spcAft>
                <a:spcPts val="0"/>
              </a:spcAft>
              <a:defRPr sz="1131">
                <a:solidFill>
                  <a:prstClr val="black">
                    <a:tint val="75000"/>
                  </a:prstClr>
                </a:solidFill>
                <a:latin typeface="Calibri"/>
              </a:defRPr>
            </a:lvl1pPr>
          </a:lstStyle>
          <a:p>
            <a:pPr>
              <a:defRPr/>
            </a:pPr>
            <a:fld id="{31CC32AD-C351-4298-8AC7-B8638E1B151C}" type="datetimeFigureOut">
              <a:rPr lang="ru-RU"/>
              <a:pPr>
                <a:defRPr/>
              </a:pPr>
              <a:t>06.04.2023</a:t>
            </a:fld>
            <a:endParaRPr lang="ru-RU"/>
          </a:p>
        </p:txBody>
      </p:sp>
      <p:sp>
        <p:nvSpPr>
          <p:cNvPr id="5" name="Нижний колонтитул 4">
            <a:extLst>
              <a:ext uri="{FF2B5EF4-FFF2-40B4-BE49-F238E27FC236}">
                <a16:creationId xmlns:a16="http://schemas.microsoft.com/office/drawing/2014/main" id="{A51E26EE-1F69-D937-E732-B5BFE41E908F}"/>
              </a:ext>
            </a:extLst>
          </p:cNvPr>
          <p:cNvSpPr>
            <a:spLocks noGrp="1"/>
          </p:cNvSpPr>
          <p:nvPr>
            <p:ph type="ftr" sz="quarter" idx="3"/>
          </p:nvPr>
        </p:nvSpPr>
        <p:spPr>
          <a:xfrm>
            <a:off x="4165600" y="6356351"/>
            <a:ext cx="3860800" cy="365125"/>
          </a:xfrm>
          <a:prstGeom prst="rect">
            <a:avLst/>
          </a:prstGeom>
        </p:spPr>
        <p:txBody>
          <a:bodyPr vert="horz" lIns="91136" tIns="45568" rIns="91136" bIns="45568" rtlCol="0" anchor="ctr"/>
          <a:lstStyle>
            <a:lvl1pPr algn="ctr" defTabSz="859163" eaLnBrk="1" fontAlgn="auto" hangingPunct="1">
              <a:spcBef>
                <a:spcPts val="0"/>
              </a:spcBef>
              <a:spcAft>
                <a:spcPts val="0"/>
              </a:spcAft>
              <a:defRPr sz="1131">
                <a:solidFill>
                  <a:prstClr val="black">
                    <a:tint val="75000"/>
                  </a:prstClr>
                </a:solidFill>
                <a:latin typeface="Calibri"/>
              </a:defRPr>
            </a:lvl1pPr>
          </a:lstStyle>
          <a:p>
            <a:pPr>
              <a:defRPr/>
            </a:pPr>
            <a:endParaRPr lang="ru-RU"/>
          </a:p>
        </p:txBody>
      </p:sp>
      <p:sp>
        <p:nvSpPr>
          <p:cNvPr id="6" name="Номер слайда 5">
            <a:extLst>
              <a:ext uri="{FF2B5EF4-FFF2-40B4-BE49-F238E27FC236}">
                <a16:creationId xmlns:a16="http://schemas.microsoft.com/office/drawing/2014/main" id="{68F80F65-15FB-1B80-C607-D6155C104224}"/>
              </a:ext>
            </a:extLst>
          </p:cNvPr>
          <p:cNvSpPr>
            <a:spLocks noGrp="1"/>
          </p:cNvSpPr>
          <p:nvPr>
            <p:ph type="sldNum" sz="quarter" idx="4"/>
          </p:nvPr>
        </p:nvSpPr>
        <p:spPr>
          <a:xfrm>
            <a:off x="8737600" y="6356351"/>
            <a:ext cx="2844800" cy="365125"/>
          </a:xfrm>
          <a:prstGeom prst="rect">
            <a:avLst/>
          </a:prstGeom>
        </p:spPr>
        <p:txBody>
          <a:bodyPr vert="horz" wrap="square" lIns="91136" tIns="45568" rIns="91136" bIns="45568" numCol="1" anchor="ctr" anchorCtr="0" compatLnSpc="1">
            <a:prstTxWarp prst="textNoShape">
              <a:avLst/>
            </a:prstTxWarp>
          </a:bodyPr>
          <a:lstStyle>
            <a:lvl1pPr algn="r" defTabSz="859056" eaLnBrk="1" hangingPunct="1">
              <a:defRPr sz="1131">
                <a:solidFill>
                  <a:srgbClr val="898989"/>
                </a:solidFill>
                <a:latin typeface="Calibri" panose="020F0502020204030204" pitchFamily="34" charset="0"/>
              </a:defRPr>
            </a:lvl1pPr>
          </a:lstStyle>
          <a:p>
            <a:pPr>
              <a:defRPr/>
            </a:pPr>
            <a:fld id="{97B35335-35D6-4E71-A282-6F06900B2307}" type="slidenum">
              <a:rPr lang="ru-RU" altLang="ru-RU"/>
              <a:pPr>
                <a:defRPr/>
              </a:pPr>
              <a:t>‹#›</a:t>
            </a:fld>
            <a:endParaRPr lang="ru-RU" altLang="ru-RU"/>
          </a:p>
        </p:txBody>
      </p:sp>
    </p:spTree>
    <p:extLst>
      <p:ext uri="{BB962C8B-B14F-4D97-AF65-F5344CB8AC3E}">
        <p14:creationId xmlns:p14="http://schemas.microsoft.com/office/powerpoint/2010/main" val="3687808403"/>
      </p:ext>
    </p:extLst>
  </p:cSld>
  <p:clrMap bg1="lt1" tx1="dk1" bg2="lt2" tx2="dk2" accent1="accent1" accent2="accent2" accent3="accent3" accent4="accent4" accent5="accent5" accent6="accent6" hlink="hlink" folHlink="folHlink"/>
  <p:sldLayoutIdLst>
    <p:sldLayoutId id="2147483702" r:id="rId1"/>
  </p:sldLayoutIdLst>
  <p:txStyles>
    <p:titleStyle>
      <a:lvl1pPr algn="ctr" defTabSz="858838" rtl="0" eaLnBrk="0" fontAlgn="base" hangingPunct="0">
        <a:spcBef>
          <a:spcPct val="0"/>
        </a:spcBef>
        <a:spcAft>
          <a:spcPct val="0"/>
        </a:spcAft>
        <a:defRPr sz="4100" kern="1200">
          <a:solidFill>
            <a:schemeClr val="tx1"/>
          </a:solidFill>
          <a:latin typeface="+mj-lt"/>
          <a:ea typeface="+mj-ea"/>
          <a:cs typeface="+mj-cs"/>
        </a:defRPr>
      </a:lvl1pPr>
      <a:lvl2pPr algn="ctr" defTabSz="858838" rtl="0" eaLnBrk="0" fontAlgn="base" hangingPunct="0">
        <a:spcBef>
          <a:spcPct val="0"/>
        </a:spcBef>
        <a:spcAft>
          <a:spcPct val="0"/>
        </a:spcAft>
        <a:defRPr sz="4100">
          <a:solidFill>
            <a:schemeClr val="tx1"/>
          </a:solidFill>
          <a:latin typeface="Calibri" pitchFamily="34" charset="0"/>
        </a:defRPr>
      </a:lvl2pPr>
      <a:lvl3pPr algn="ctr" defTabSz="858838" rtl="0" eaLnBrk="0" fontAlgn="base" hangingPunct="0">
        <a:spcBef>
          <a:spcPct val="0"/>
        </a:spcBef>
        <a:spcAft>
          <a:spcPct val="0"/>
        </a:spcAft>
        <a:defRPr sz="4100">
          <a:solidFill>
            <a:schemeClr val="tx1"/>
          </a:solidFill>
          <a:latin typeface="Calibri" pitchFamily="34" charset="0"/>
        </a:defRPr>
      </a:lvl3pPr>
      <a:lvl4pPr algn="ctr" defTabSz="858838" rtl="0" eaLnBrk="0" fontAlgn="base" hangingPunct="0">
        <a:spcBef>
          <a:spcPct val="0"/>
        </a:spcBef>
        <a:spcAft>
          <a:spcPct val="0"/>
        </a:spcAft>
        <a:defRPr sz="4100">
          <a:solidFill>
            <a:schemeClr val="tx1"/>
          </a:solidFill>
          <a:latin typeface="Calibri" pitchFamily="34" charset="0"/>
        </a:defRPr>
      </a:lvl4pPr>
      <a:lvl5pPr algn="ctr" defTabSz="858838" rtl="0" eaLnBrk="0" fontAlgn="base" hangingPunct="0">
        <a:spcBef>
          <a:spcPct val="0"/>
        </a:spcBef>
        <a:spcAft>
          <a:spcPct val="0"/>
        </a:spcAft>
        <a:defRPr sz="4100">
          <a:solidFill>
            <a:schemeClr val="tx1"/>
          </a:solidFill>
          <a:latin typeface="Calibri" pitchFamily="34" charset="0"/>
        </a:defRPr>
      </a:lvl5pPr>
      <a:lvl6pPr marL="431024" algn="ctr" defTabSz="859056" rtl="0" fontAlgn="base">
        <a:spcBef>
          <a:spcPct val="0"/>
        </a:spcBef>
        <a:spcAft>
          <a:spcPct val="0"/>
        </a:spcAft>
        <a:defRPr sz="4148">
          <a:solidFill>
            <a:schemeClr val="tx1"/>
          </a:solidFill>
          <a:latin typeface="Calibri" pitchFamily="34" charset="0"/>
        </a:defRPr>
      </a:lvl6pPr>
      <a:lvl7pPr marL="862049" algn="ctr" defTabSz="859056" rtl="0" fontAlgn="base">
        <a:spcBef>
          <a:spcPct val="0"/>
        </a:spcBef>
        <a:spcAft>
          <a:spcPct val="0"/>
        </a:spcAft>
        <a:defRPr sz="4148">
          <a:solidFill>
            <a:schemeClr val="tx1"/>
          </a:solidFill>
          <a:latin typeface="Calibri" pitchFamily="34" charset="0"/>
        </a:defRPr>
      </a:lvl7pPr>
      <a:lvl8pPr marL="1293073" algn="ctr" defTabSz="859056" rtl="0" fontAlgn="base">
        <a:spcBef>
          <a:spcPct val="0"/>
        </a:spcBef>
        <a:spcAft>
          <a:spcPct val="0"/>
        </a:spcAft>
        <a:defRPr sz="4148">
          <a:solidFill>
            <a:schemeClr val="tx1"/>
          </a:solidFill>
          <a:latin typeface="Calibri" pitchFamily="34" charset="0"/>
        </a:defRPr>
      </a:lvl8pPr>
      <a:lvl9pPr marL="1724097" algn="ctr" defTabSz="859056" rtl="0" fontAlgn="base">
        <a:spcBef>
          <a:spcPct val="0"/>
        </a:spcBef>
        <a:spcAft>
          <a:spcPct val="0"/>
        </a:spcAft>
        <a:defRPr sz="4148">
          <a:solidFill>
            <a:schemeClr val="tx1"/>
          </a:solidFill>
          <a:latin typeface="Calibri" pitchFamily="34" charset="0"/>
        </a:defRPr>
      </a:lvl9pPr>
    </p:titleStyle>
    <p:bodyStyle>
      <a:lvl1pPr marL="320675" indent="-320675" algn="l" defTabSz="85883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1pPr>
      <a:lvl2pPr marL="696913" indent="-266700" algn="l" defTabSz="858838"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2pPr>
      <a:lvl3pPr marL="1071563" indent="-212725" algn="l" defTabSz="858838"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3pPr>
      <a:lvl4pPr marL="1501775" indent="-212725" algn="l" defTabSz="858838"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1931988" indent="-212725" algn="l" defTabSz="858838"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362699" indent="-214791" algn="l" defTabSz="859163"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6pPr>
      <a:lvl7pPr marL="2792279" indent="-214791" algn="l" defTabSz="859163"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7pPr>
      <a:lvl8pPr marL="3221862" indent="-214791" algn="l" defTabSz="859163"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8pPr>
      <a:lvl9pPr marL="3651444" indent="-214791" algn="l" defTabSz="859163"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9pPr>
    </p:bodyStyle>
    <p:otherStyle>
      <a:defPPr>
        <a:defRPr lang="ru-RU"/>
      </a:defPPr>
      <a:lvl1pPr marL="0" algn="l" defTabSz="859163" rtl="0" eaLnBrk="1" latinLnBrk="0" hangingPunct="1">
        <a:defRPr sz="1697" kern="1200">
          <a:solidFill>
            <a:schemeClr val="tx1"/>
          </a:solidFill>
          <a:latin typeface="+mn-lt"/>
          <a:ea typeface="+mn-ea"/>
          <a:cs typeface="+mn-cs"/>
        </a:defRPr>
      </a:lvl1pPr>
      <a:lvl2pPr marL="429582" algn="l" defTabSz="859163" rtl="0" eaLnBrk="1" latinLnBrk="0" hangingPunct="1">
        <a:defRPr sz="1697" kern="1200">
          <a:solidFill>
            <a:schemeClr val="tx1"/>
          </a:solidFill>
          <a:latin typeface="+mn-lt"/>
          <a:ea typeface="+mn-ea"/>
          <a:cs typeface="+mn-cs"/>
        </a:defRPr>
      </a:lvl2pPr>
      <a:lvl3pPr marL="859163" algn="l" defTabSz="859163" rtl="0" eaLnBrk="1" latinLnBrk="0" hangingPunct="1">
        <a:defRPr sz="1697" kern="1200">
          <a:solidFill>
            <a:schemeClr val="tx1"/>
          </a:solidFill>
          <a:latin typeface="+mn-lt"/>
          <a:ea typeface="+mn-ea"/>
          <a:cs typeface="+mn-cs"/>
        </a:defRPr>
      </a:lvl3pPr>
      <a:lvl4pPr marL="1288746" algn="l" defTabSz="859163" rtl="0" eaLnBrk="1" latinLnBrk="0" hangingPunct="1">
        <a:defRPr sz="1697" kern="1200">
          <a:solidFill>
            <a:schemeClr val="tx1"/>
          </a:solidFill>
          <a:latin typeface="+mn-lt"/>
          <a:ea typeface="+mn-ea"/>
          <a:cs typeface="+mn-cs"/>
        </a:defRPr>
      </a:lvl4pPr>
      <a:lvl5pPr marL="1718328" algn="l" defTabSz="859163" rtl="0" eaLnBrk="1" latinLnBrk="0" hangingPunct="1">
        <a:defRPr sz="1697" kern="1200">
          <a:solidFill>
            <a:schemeClr val="tx1"/>
          </a:solidFill>
          <a:latin typeface="+mn-lt"/>
          <a:ea typeface="+mn-ea"/>
          <a:cs typeface="+mn-cs"/>
        </a:defRPr>
      </a:lvl5pPr>
      <a:lvl6pPr marL="2147907" algn="l" defTabSz="859163" rtl="0" eaLnBrk="1" latinLnBrk="0" hangingPunct="1">
        <a:defRPr sz="1697" kern="1200">
          <a:solidFill>
            <a:schemeClr val="tx1"/>
          </a:solidFill>
          <a:latin typeface="+mn-lt"/>
          <a:ea typeface="+mn-ea"/>
          <a:cs typeface="+mn-cs"/>
        </a:defRPr>
      </a:lvl6pPr>
      <a:lvl7pPr marL="2577489" algn="l" defTabSz="859163" rtl="0" eaLnBrk="1" latinLnBrk="0" hangingPunct="1">
        <a:defRPr sz="1697" kern="1200">
          <a:solidFill>
            <a:schemeClr val="tx1"/>
          </a:solidFill>
          <a:latin typeface="+mn-lt"/>
          <a:ea typeface="+mn-ea"/>
          <a:cs typeface="+mn-cs"/>
        </a:defRPr>
      </a:lvl7pPr>
      <a:lvl8pPr marL="3007071" algn="l" defTabSz="859163" rtl="0" eaLnBrk="1" latinLnBrk="0" hangingPunct="1">
        <a:defRPr sz="1697" kern="1200">
          <a:solidFill>
            <a:schemeClr val="tx1"/>
          </a:solidFill>
          <a:latin typeface="+mn-lt"/>
          <a:ea typeface="+mn-ea"/>
          <a:cs typeface="+mn-cs"/>
        </a:defRPr>
      </a:lvl8pPr>
      <a:lvl9pPr marL="3436651" algn="l" defTabSz="859163" rtl="0" eaLnBrk="1" latinLnBrk="0" hangingPunct="1">
        <a:defRPr sz="16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Полилиния 6">
            <a:extLst>
              <a:ext uri="{FF2B5EF4-FFF2-40B4-BE49-F238E27FC236}">
                <a16:creationId xmlns:a16="http://schemas.microsoft.com/office/drawing/2014/main" id="{ABC6535D-5FE1-2852-C7E0-8009D74BA8DE}"/>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Полилиния 7">
            <a:extLst>
              <a:ext uri="{FF2B5EF4-FFF2-40B4-BE49-F238E27FC236}">
                <a16:creationId xmlns:a16="http://schemas.microsoft.com/office/drawing/2014/main" id="{E24FD65E-AC53-43FC-E0A0-1B590CECE4CA}"/>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21508" name="Заголовок 8">
            <a:extLst>
              <a:ext uri="{FF2B5EF4-FFF2-40B4-BE49-F238E27FC236}">
                <a16:creationId xmlns:a16="http://schemas.microsoft.com/office/drawing/2014/main" id="{45113554-EE7B-3C31-3074-7E23317005E3}"/>
              </a:ext>
            </a:extLst>
          </p:cNvPr>
          <p:cNvSpPr>
            <a:spLocks noGrp="1" noChangeArrowheads="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ru-RU" altLang="ru-RU"/>
              <a:t>Образец заголовка</a:t>
            </a:r>
            <a:endParaRPr lang="en-US" altLang="ru-RU"/>
          </a:p>
        </p:txBody>
      </p:sp>
      <p:sp>
        <p:nvSpPr>
          <p:cNvPr id="21509" name="Текст 29">
            <a:extLst>
              <a:ext uri="{FF2B5EF4-FFF2-40B4-BE49-F238E27FC236}">
                <a16:creationId xmlns:a16="http://schemas.microsoft.com/office/drawing/2014/main" id="{B4346D5C-C837-0929-D9DB-2E0A83B79B25}"/>
              </a:ext>
            </a:extLst>
          </p:cNvPr>
          <p:cNvSpPr>
            <a:spLocks noGrp="1" noChangeArrowheads="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0" name="Дата 9">
            <a:extLst>
              <a:ext uri="{FF2B5EF4-FFF2-40B4-BE49-F238E27FC236}">
                <a16:creationId xmlns:a16="http://schemas.microsoft.com/office/drawing/2014/main" id="{29A57A2E-4DC3-AC91-1324-2B37E713B03C}"/>
              </a:ext>
            </a:extLst>
          </p:cNvPr>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3704B527-4F68-4C6C-8591-753E76478E01}" type="datetimeFigureOut">
              <a:rPr lang="ru-RU"/>
              <a:pPr>
                <a:defRPr/>
              </a:pPr>
              <a:t>06.04.2023</a:t>
            </a:fld>
            <a:endParaRPr lang="ru-RU"/>
          </a:p>
        </p:txBody>
      </p:sp>
      <p:sp>
        <p:nvSpPr>
          <p:cNvPr id="22" name="Нижний колонтитул 21">
            <a:extLst>
              <a:ext uri="{FF2B5EF4-FFF2-40B4-BE49-F238E27FC236}">
                <a16:creationId xmlns:a16="http://schemas.microsoft.com/office/drawing/2014/main" id="{03CD56B9-FD9C-6AC7-291C-6167B43FBB9C}"/>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18" name="Номер слайда 17">
            <a:extLst>
              <a:ext uri="{FF2B5EF4-FFF2-40B4-BE49-F238E27FC236}">
                <a16:creationId xmlns:a16="http://schemas.microsoft.com/office/drawing/2014/main" id="{E1C46D6E-588D-F2C5-BAC7-16E98586CBAF}"/>
              </a:ext>
            </a:extLst>
          </p:cNvPr>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EB9EE21E-CCC6-4BC8-909F-E32C2A96BD3A}" type="slidenum">
              <a:rPr lang="ru-RU"/>
              <a:pPr>
                <a:defRPr/>
              </a:pPr>
              <a:t>‹#›</a:t>
            </a:fld>
            <a:endParaRPr lang="ru-RU"/>
          </a:p>
        </p:txBody>
      </p:sp>
      <p:grpSp>
        <p:nvGrpSpPr>
          <p:cNvPr id="21513" name="Группа 1">
            <a:extLst>
              <a:ext uri="{FF2B5EF4-FFF2-40B4-BE49-F238E27FC236}">
                <a16:creationId xmlns:a16="http://schemas.microsoft.com/office/drawing/2014/main" id="{DB0C2302-0DD0-7303-3892-FCDA16CCC347}"/>
              </a:ext>
            </a:extLst>
          </p:cNvPr>
          <p:cNvGrpSpPr>
            <a:grpSpLocks/>
          </p:cNvGrpSpPr>
          <p:nvPr/>
        </p:nvGrpSpPr>
        <p:grpSpPr bwMode="auto">
          <a:xfrm>
            <a:off x="-25399" y="203200"/>
            <a:ext cx="12240684" cy="647700"/>
            <a:chOff x="-19045" y="216550"/>
            <a:chExt cx="9180548" cy="649224"/>
          </a:xfrm>
        </p:grpSpPr>
        <p:sp>
          <p:nvSpPr>
            <p:cNvPr id="12" name="Полилиния 11">
              <a:extLst>
                <a:ext uri="{FF2B5EF4-FFF2-40B4-BE49-F238E27FC236}">
                  <a16:creationId xmlns:a16="http://schemas.microsoft.com/office/drawing/2014/main" id="{68AAE9C0-DC67-FBC8-8BA5-4FF6A19D8451}"/>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13" name="Полилиния 12">
              <a:extLst>
                <a:ext uri="{FF2B5EF4-FFF2-40B4-BE49-F238E27FC236}">
                  <a16:creationId xmlns:a16="http://schemas.microsoft.com/office/drawing/2014/main" id="{16B54854-5A56-0D65-0BD2-362207E911A0}"/>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Tree>
    <p:extLst>
      <p:ext uri="{BB962C8B-B14F-4D97-AF65-F5344CB8AC3E}">
        <p14:creationId xmlns:p14="http://schemas.microsoft.com/office/powerpoint/2010/main" val="12279504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91868F7D-E852-E603-DF26-B3F18F79BB9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F9FD75B3-0898-C439-D519-60BF9AA0055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320">
                <a:solidFill>
                  <a:prstClr val="black"/>
                </a:solidFill>
                <a:latin typeface="Arial" charset="0"/>
                <a:ea typeface="+mn-ea"/>
                <a:cs typeface="+mn-cs"/>
              </a:defRPr>
            </a:lvl1pPr>
          </a:lstStyle>
          <a:p>
            <a:pPr>
              <a:defRPr/>
            </a:pPr>
            <a:endParaRPr lang="ru-RU"/>
          </a:p>
        </p:txBody>
      </p:sp>
      <p:sp>
        <p:nvSpPr>
          <p:cNvPr id="1029" name="Rectangle 5">
            <a:extLst>
              <a:ext uri="{FF2B5EF4-FFF2-40B4-BE49-F238E27FC236}">
                <a16:creationId xmlns:a16="http://schemas.microsoft.com/office/drawing/2014/main" id="{57927068-313A-8D04-9083-45AA9DBC462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ctr">
              <a:defRPr sz="1320">
                <a:solidFill>
                  <a:prstClr val="black"/>
                </a:solidFill>
                <a:latin typeface="Arial" charset="0"/>
                <a:ea typeface="+mn-ea"/>
                <a:cs typeface="+mn-cs"/>
              </a:defRPr>
            </a:lvl1pPr>
          </a:lstStyle>
          <a:p>
            <a:pPr>
              <a:defRPr/>
            </a:pPr>
            <a:endParaRPr lang="ru-RU"/>
          </a:p>
        </p:txBody>
      </p:sp>
      <p:sp>
        <p:nvSpPr>
          <p:cNvPr id="1030" name="Rectangle 6">
            <a:extLst>
              <a:ext uri="{FF2B5EF4-FFF2-40B4-BE49-F238E27FC236}">
                <a16:creationId xmlns:a16="http://schemas.microsoft.com/office/drawing/2014/main" id="{7A6D8987-94CE-B4DB-6E9C-2E06E5F98C3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320">
                <a:solidFill>
                  <a:srgbClr val="000000"/>
                </a:solidFill>
                <a:latin typeface="Arial" panose="020B0604020202020204" pitchFamily="34" charset="0"/>
                <a:cs typeface="Arial" panose="020B0604020202020204" pitchFamily="34" charset="0"/>
              </a:defRPr>
            </a:lvl1pPr>
          </a:lstStyle>
          <a:p>
            <a:pPr>
              <a:defRPr/>
            </a:pPr>
            <a:fld id="{6B88C155-C786-43FF-BC19-9977FF5A00BA}" type="slidenum">
              <a:rPr lang="ru-RU" altLang="ru-RU"/>
              <a:pPr>
                <a:defRPr/>
              </a:pPr>
              <a:t>‹#›</a:t>
            </a:fld>
            <a:endParaRPr lang="ru-RU" altLang="ru-RU"/>
          </a:p>
        </p:txBody>
      </p:sp>
    </p:spTree>
    <p:extLst>
      <p:ext uri="{BB962C8B-B14F-4D97-AF65-F5344CB8AC3E}">
        <p14:creationId xmlns:p14="http://schemas.microsoft.com/office/powerpoint/2010/main" val="305005385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50" r:id="rId14"/>
  </p:sldLayoutIdLst>
  <p:txStyles>
    <p:titleStyle>
      <a:lvl1pPr algn="ctr" rtl="0" eaLnBrk="0" fontAlgn="base" hangingPunct="0">
        <a:spcBef>
          <a:spcPct val="0"/>
        </a:spcBef>
        <a:spcAft>
          <a:spcPct val="0"/>
        </a:spcAft>
        <a:defRPr kumimoji="1" sz="4100">
          <a:solidFill>
            <a:schemeClr val="tx2"/>
          </a:solidFill>
          <a:latin typeface="+mj-lt"/>
          <a:ea typeface="Arial" charset="0"/>
          <a:cs typeface="Arial" charset="0"/>
        </a:defRPr>
      </a:lvl1pPr>
      <a:lvl2pPr algn="ctr" rtl="0" eaLnBrk="0" fontAlgn="base" hangingPunct="0">
        <a:spcBef>
          <a:spcPct val="0"/>
        </a:spcBef>
        <a:spcAft>
          <a:spcPct val="0"/>
        </a:spcAft>
        <a:defRPr kumimoji="1" sz="4100">
          <a:solidFill>
            <a:schemeClr val="tx2"/>
          </a:solidFill>
          <a:latin typeface="Arial" charset="0"/>
          <a:ea typeface="Arial" charset="0"/>
          <a:cs typeface="Arial" charset="0"/>
        </a:defRPr>
      </a:lvl2pPr>
      <a:lvl3pPr algn="ctr" rtl="0" eaLnBrk="0" fontAlgn="base" hangingPunct="0">
        <a:spcBef>
          <a:spcPct val="0"/>
        </a:spcBef>
        <a:spcAft>
          <a:spcPct val="0"/>
        </a:spcAft>
        <a:defRPr kumimoji="1" sz="4100">
          <a:solidFill>
            <a:schemeClr val="tx2"/>
          </a:solidFill>
          <a:latin typeface="Arial" charset="0"/>
          <a:ea typeface="Arial" charset="0"/>
          <a:cs typeface="Arial" charset="0"/>
        </a:defRPr>
      </a:lvl3pPr>
      <a:lvl4pPr algn="ctr" rtl="0" eaLnBrk="0" fontAlgn="base" hangingPunct="0">
        <a:spcBef>
          <a:spcPct val="0"/>
        </a:spcBef>
        <a:spcAft>
          <a:spcPct val="0"/>
        </a:spcAft>
        <a:defRPr kumimoji="1" sz="4100">
          <a:solidFill>
            <a:schemeClr val="tx2"/>
          </a:solidFill>
          <a:latin typeface="Arial" charset="0"/>
          <a:ea typeface="Arial" charset="0"/>
          <a:cs typeface="Arial" charset="0"/>
        </a:defRPr>
      </a:lvl4pPr>
      <a:lvl5pPr algn="ctr" rtl="0" eaLnBrk="0" fontAlgn="base" hangingPunct="0">
        <a:spcBef>
          <a:spcPct val="0"/>
        </a:spcBef>
        <a:spcAft>
          <a:spcPct val="0"/>
        </a:spcAft>
        <a:defRPr kumimoji="1" sz="4100">
          <a:solidFill>
            <a:schemeClr val="tx2"/>
          </a:solidFill>
          <a:latin typeface="Arial" charset="0"/>
          <a:ea typeface="Arial" charset="0"/>
          <a:cs typeface="Arial" charset="0"/>
        </a:defRPr>
      </a:lvl5pPr>
      <a:lvl6pPr marL="430981" algn="ctr" rtl="0" fontAlgn="base">
        <a:spcBef>
          <a:spcPct val="0"/>
        </a:spcBef>
        <a:spcAft>
          <a:spcPct val="0"/>
        </a:spcAft>
        <a:defRPr sz="4148">
          <a:solidFill>
            <a:schemeClr val="tx2"/>
          </a:solidFill>
          <a:latin typeface="Arial" charset="0"/>
        </a:defRPr>
      </a:lvl6pPr>
      <a:lvl7pPr marL="861960" algn="ctr" rtl="0" fontAlgn="base">
        <a:spcBef>
          <a:spcPct val="0"/>
        </a:spcBef>
        <a:spcAft>
          <a:spcPct val="0"/>
        </a:spcAft>
        <a:defRPr sz="4148">
          <a:solidFill>
            <a:schemeClr val="tx2"/>
          </a:solidFill>
          <a:latin typeface="Arial" charset="0"/>
        </a:defRPr>
      </a:lvl7pPr>
      <a:lvl8pPr marL="1292942" algn="ctr" rtl="0" fontAlgn="base">
        <a:spcBef>
          <a:spcPct val="0"/>
        </a:spcBef>
        <a:spcAft>
          <a:spcPct val="0"/>
        </a:spcAft>
        <a:defRPr sz="4148">
          <a:solidFill>
            <a:schemeClr val="tx2"/>
          </a:solidFill>
          <a:latin typeface="Arial" charset="0"/>
        </a:defRPr>
      </a:lvl8pPr>
      <a:lvl9pPr marL="1723923" algn="ctr" rtl="0" fontAlgn="base">
        <a:spcBef>
          <a:spcPct val="0"/>
        </a:spcBef>
        <a:spcAft>
          <a:spcPct val="0"/>
        </a:spcAft>
        <a:defRPr sz="4148">
          <a:solidFill>
            <a:schemeClr val="tx2"/>
          </a:solidFill>
          <a:latin typeface="Arial" charset="0"/>
        </a:defRPr>
      </a:lvl9pPr>
    </p:titleStyle>
    <p:bodyStyle>
      <a:lvl1pPr marL="320675" indent="-320675" algn="l" rtl="0" eaLnBrk="0" fontAlgn="base" hangingPunct="0">
        <a:spcBef>
          <a:spcPct val="20000"/>
        </a:spcBef>
        <a:spcAft>
          <a:spcPct val="0"/>
        </a:spcAft>
        <a:buChar char="•"/>
        <a:defRPr kumimoji="1" sz="3000">
          <a:solidFill>
            <a:schemeClr val="tx1"/>
          </a:solidFill>
          <a:latin typeface="+mn-lt"/>
          <a:ea typeface="Abadi" panose="020B0604020202020204" pitchFamily="34" charset="0"/>
          <a:cs typeface="Arial" charset="0"/>
        </a:defRPr>
      </a:lvl1pPr>
      <a:lvl2pPr marL="698500" indent="-266700" algn="l" rtl="0" eaLnBrk="0" fontAlgn="base" hangingPunct="0">
        <a:spcBef>
          <a:spcPct val="20000"/>
        </a:spcBef>
        <a:spcAft>
          <a:spcPct val="0"/>
        </a:spcAft>
        <a:buChar char="–"/>
        <a:defRPr kumimoji="1" sz="2600">
          <a:solidFill>
            <a:schemeClr val="tx1"/>
          </a:solidFill>
          <a:latin typeface="+mn-lt"/>
          <a:ea typeface="Abadi" panose="020B0604020202020204" pitchFamily="34" charset="0"/>
          <a:cs typeface="Arial" pitchFamily="34" charset="0"/>
        </a:defRPr>
      </a:lvl2pPr>
      <a:lvl3pPr marL="1074738" indent="-212725" algn="l" rtl="0" eaLnBrk="0" fontAlgn="base" hangingPunct="0">
        <a:spcBef>
          <a:spcPct val="20000"/>
        </a:spcBef>
        <a:spcAft>
          <a:spcPct val="0"/>
        </a:spcAft>
        <a:buChar char="•"/>
        <a:defRPr kumimoji="1" sz="2200">
          <a:solidFill>
            <a:schemeClr val="tx1"/>
          </a:solidFill>
          <a:latin typeface="+mn-lt"/>
          <a:ea typeface="Abadi" panose="020B0604020202020204" pitchFamily="34" charset="0"/>
          <a:cs typeface="Arial" pitchFamily="34" charset="0"/>
        </a:defRPr>
      </a:lvl3pPr>
      <a:lvl4pPr marL="1506538" indent="-212725" algn="l" rtl="0" eaLnBrk="0" fontAlgn="base" hangingPunct="0">
        <a:spcBef>
          <a:spcPct val="20000"/>
        </a:spcBef>
        <a:spcAft>
          <a:spcPct val="0"/>
        </a:spcAft>
        <a:buChar char="–"/>
        <a:defRPr kumimoji="1">
          <a:solidFill>
            <a:schemeClr val="tx1"/>
          </a:solidFill>
          <a:latin typeface="+mn-lt"/>
          <a:ea typeface="Abadi" panose="020B0604020202020204" pitchFamily="34" charset="0"/>
          <a:cs typeface="Arial" pitchFamily="34" charset="0"/>
        </a:defRPr>
      </a:lvl4pPr>
      <a:lvl5pPr marL="1936750" indent="-212725" algn="l" rtl="0" eaLnBrk="0" fontAlgn="base" hangingPunct="0">
        <a:spcBef>
          <a:spcPct val="20000"/>
        </a:spcBef>
        <a:spcAft>
          <a:spcPct val="0"/>
        </a:spcAft>
        <a:buChar char="»"/>
        <a:defRPr kumimoji="1">
          <a:solidFill>
            <a:schemeClr val="tx1"/>
          </a:solidFill>
          <a:latin typeface="+mn-lt"/>
          <a:ea typeface="Abadi" panose="020B0604020202020204" pitchFamily="34" charset="0"/>
          <a:cs typeface="Arial" pitchFamily="34" charset="0"/>
        </a:defRPr>
      </a:lvl5pPr>
      <a:lvl6pPr marL="2370393" indent="-215489" algn="l" rtl="0" fontAlgn="base">
        <a:spcBef>
          <a:spcPct val="20000"/>
        </a:spcBef>
        <a:spcAft>
          <a:spcPct val="0"/>
        </a:spcAft>
        <a:buChar char="»"/>
        <a:defRPr sz="1885">
          <a:solidFill>
            <a:schemeClr val="tx1"/>
          </a:solidFill>
          <a:latin typeface="+mn-lt"/>
        </a:defRPr>
      </a:lvl6pPr>
      <a:lvl7pPr marL="2801373" indent="-215489" algn="l" rtl="0" fontAlgn="base">
        <a:spcBef>
          <a:spcPct val="20000"/>
        </a:spcBef>
        <a:spcAft>
          <a:spcPct val="0"/>
        </a:spcAft>
        <a:buChar char="»"/>
        <a:defRPr sz="1885">
          <a:solidFill>
            <a:schemeClr val="tx1"/>
          </a:solidFill>
          <a:latin typeface="+mn-lt"/>
        </a:defRPr>
      </a:lvl7pPr>
      <a:lvl8pPr marL="3232354" indent="-215489" algn="l" rtl="0" fontAlgn="base">
        <a:spcBef>
          <a:spcPct val="20000"/>
        </a:spcBef>
        <a:spcAft>
          <a:spcPct val="0"/>
        </a:spcAft>
        <a:buChar char="»"/>
        <a:defRPr sz="1885">
          <a:solidFill>
            <a:schemeClr val="tx1"/>
          </a:solidFill>
          <a:latin typeface="+mn-lt"/>
        </a:defRPr>
      </a:lvl8pPr>
      <a:lvl9pPr marL="3663334" indent="-215489" algn="l" rtl="0" fontAlgn="base">
        <a:spcBef>
          <a:spcPct val="20000"/>
        </a:spcBef>
        <a:spcAft>
          <a:spcPct val="0"/>
        </a:spcAft>
        <a:buChar char="»"/>
        <a:defRPr sz="1885">
          <a:solidFill>
            <a:schemeClr val="tx1"/>
          </a:solidFill>
          <a:latin typeface="+mn-lt"/>
        </a:defRPr>
      </a:lvl9pPr>
    </p:bodyStyle>
    <p:otherStyle>
      <a:defPPr>
        <a:defRPr lang="ru-RU"/>
      </a:defPPr>
      <a:lvl1pPr marL="0" algn="l" defTabSz="861960" rtl="0" eaLnBrk="1" latinLnBrk="0" hangingPunct="1">
        <a:defRPr sz="1697" kern="1200">
          <a:solidFill>
            <a:schemeClr val="tx1"/>
          </a:solidFill>
          <a:latin typeface="+mn-lt"/>
          <a:ea typeface="+mn-ea"/>
          <a:cs typeface="+mn-cs"/>
        </a:defRPr>
      </a:lvl1pPr>
      <a:lvl2pPr marL="430981" algn="l" defTabSz="861960" rtl="0" eaLnBrk="1" latinLnBrk="0" hangingPunct="1">
        <a:defRPr sz="1697" kern="1200">
          <a:solidFill>
            <a:schemeClr val="tx1"/>
          </a:solidFill>
          <a:latin typeface="+mn-lt"/>
          <a:ea typeface="+mn-ea"/>
          <a:cs typeface="+mn-cs"/>
        </a:defRPr>
      </a:lvl2pPr>
      <a:lvl3pPr marL="861960" algn="l" defTabSz="861960" rtl="0" eaLnBrk="1" latinLnBrk="0" hangingPunct="1">
        <a:defRPr sz="1697" kern="1200">
          <a:solidFill>
            <a:schemeClr val="tx1"/>
          </a:solidFill>
          <a:latin typeface="+mn-lt"/>
          <a:ea typeface="+mn-ea"/>
          <a:cs typeface="+mn-cs"/>
        </a:defRPr>
      </a:lvl3pPr>
      <a:lvl4pPr marL="1292942" algn="l" defTabSz="861960" rtl="0" eaLnBrk="1" latinLnBrk="0" hangingPunct="1">
        <a:defRPr sz="1697" kern="1200">
          <a:solidFill>
            <a:schemeClr val="tx1"/>
          </a:solidFill>
          <a:latin typeface="+mn-lt"/>
          <a:ea typeface="+mn-ea"/>
          <a:cs typeface="+mn-cs"/>
        </a:defRPr>
      </a:lvl4pPr>
      <a:lvl5pPr marL="1723923" algn="l" defTabSz="861960" rtl="0" eaLnBrk="1" latinLnBrk="0" hangingPunct="1">
        <a:defRPr sz="1697" kern="1200">
          <a:solidFill>
            <a:schemeClr val="tx1"/>
          </a:solidFill>
          <a:latin typeface="+mn-lt"/>
          <a:ea typeface="+mn-ea"/>
          <a:cs typeface="+mn-cs"/>
        </a:defRPr>
      </a:lvl5pPr>
      <a:lvl6pPr marL="2154902" algn="l" defTabSz="861960" rtl="0" eaLnBrk="1" latinLnBrk="0" hangingPunct="1">
        <a:defRPr sz="1697" kern="1200">
          <a:solidFill>
            <a:schemeClr val="tx1"/>
          </a:solidFill>
          <a:latin typeface="+mn-lt"/>
          <a:ea typeface="+mn-ea"/>
          <a:cs typeface="+mn-cs"/>
        </a:defRPr>
      </a:lvl6pPr>
      <a:lvl7pPr marL="2585884" algn="l" defTabSz="861960" rtl="0" eaLnBrk="1" latinLnBrk="0" hangingPunct="1">
        <a:defRPr sz="1697" kern="1200">
          <a:solidFill>
            <a:schemeClr val="tx1"/>
          </a:solidFill>
          <a:latin typeface="+mn-lt"/>
          <a:ea typeface="+mn-ea"/>
          <a:cs typeface="+mn-cs"/>
        </a:defRPr>
      </a:lvl7pPr>
      <a:lvl8pPr marL="3016863" algn="l" defTabSz="861960" rtl="0" eaLnBrk="1" latinLnBrk="0" hangingPunct="1">
        <a:defRPr sz="1697" kern="1200">
          <a:solidFill>
            <a:schemeClr val="tx1"/>
          </a:solidFill>
          <a:latin typeface="+mn-lt"/>
          <a:ea typeface="+mn-ea"/>
          <a:cs typeface="+mn-cs"/>
        </a:defRPr>
      </a:lvl8pPr>
      <a:lvl9pPr marL="3447844" algn="l" defTabSz="861960" rtl="0" eaLnBrk="1" latinLnBrk="0" hangingPunct="1">
        <a:defRPr sz="16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81383389-798F-8FE1-1C2B-E26C8FB404E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30B40AC2-327B-6EAD-D9C6-9BB1EF4EFEC3}"/>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320">
                <a:solidFill>
                  <a:prstClr val="black"/>
                </a:solidFill>
                <a:latin typeface="Arial" charset="0"/>
                <a:ea typeface="+mn-ea"/>
                <a:cs typeface="+mn-cs"/>
              </a:defRPr>
            </a:lvl1pPr>
          </a:lstStyle>
          <a:p>
            <a:pPr>
              <a:defRPr/>
            </a:pPr>
            <a:endParaRPr lang="ru-RU"/>
          </a:p>
        </p:txBody>
      </p:sp>
      <p:sp>
        <p:nvSpPr>
          <p:cNvPr id="1029" name="Rectangle 5">
            <a:extLst>
              <a:ext uri="{FF2B5EF4-FFF2-40B4-BE49-F238E27FC236}">
                <a16:creationId xmlns:a16="http://schemas.microsoft.com/office/drawing/2014/main" id="{87C688D5-62C8-69C4-030D-982367AF281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ctr">
              <a:defRPr sz="1320">
                <a:solidFill>
                  <a:prstClr val="black"/>
                </a:solidFill>
                <a:latin typeface="Arial" charset="0"/>
                <a:ea typeface="+mn-ea"/>
                <a:cs typeface="+mn-cs"/>
              </a:defRPr>
            </a:lvl1pPr>
          </a:lstStyle>
          <a:p>
            <a:pPr>
              <a:defRPr/>
            </a:pPr>
            <a:endParaRPr lang="ru-RU"/>
          </a:p>
        </p:txBody>
      </p:sp>
      <p:sp>
        <p:nvSpPr>
          <p:cNvPr id="1030" name="Rectangle 6">
            <a:extLst>
              <a:ext uri="{FF2B5EF4-FFF2-40B4-BE49-F238E27FC236}">
                <a16:creationId xmlns:a16="http://schemas.microsoft.com/office/drawing/2014/main" id="{7C031FAA-F767-808F-36E4-0BC0D28BB0E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320">
                <a:solidFill>
                  <a:prstClr val="black"/>
                </a:solidFill>
                <a:latin typeface="Arial" pitchFamily="34" charset="0"/>
                <a:cs typeface="Arial" pitchFamily="34" charset="0"/>
              </a:defRPr>
            </a:lvl1pPr>
          </a:lstStyle>
          <a:p>
            <a:pPr>
              <a:defRPr/>
            </a:pPr>
            <a:fld id="{F2894054-5435-4269-9BE7-A37292D3F97D}" type="slidenum">
              <a:rPr lang="ru-RU"/>
              <a:pPr>
                <a:defRPr/>
              </a:pPr>
              <a:t>‹#›</a:t>
            </a:fld>
            <a:endParaRPr lang="ru-RU"/>
          </a:p>
        </p:txBody>
      </p:sp>
    </p:spTree>
    <p:extLst>
      <p:ext uri="{BB962C8B-B14F-4D97-AF65-F5344CB8AC3E}">
        <p14:creationId xmlns:p14="http://schemas.microsoft.com/office/powerpoint/2010/main" val="423711100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Lst>
  <p:txStyles>
    <p:titleStyle>
      <a:lvl1pPr algn="ctr" rtl="0" eaLnBrk="0" fontAlgn="base" hangingPunct="0">
        <a:spcBef>
          <a:spcPct val="0"/>
        </a:spcBef>
        <a:spcAft>
          <a:spcPct val="0"/>
        </a:spcAft>
        <a:defRPr kumimoji="1" sz="4100">
          <a:solidFill>
            <a:schemeClr val="tx2"/>
          </a:solidFill>
          <a:latin typeface="+mj-lt"/>
          <a:ea typeface="Arial" charset="0"/>
          <a:cs typeface="Arial" charset="0"/>
        </a:defRPr>
      </a:lvl1pPr>
      <a:lvl2pPr algn="ctr" rtl="0" eaLnBrk="0" fontAlgn="base" hangingPunct="0">
        <a:spcBef>
          <a:spcPct val="0"/>
        </a:spcBef>
        <a:spcAft>
          <a:spcPct val="0"/>
        </a:spcAft>
        <a:defRPr kumimoji="1" sz="4100">
          <a:solidFill>
            <a:schemeClr val="tx2"/>
          </a:solidFill>
          <a:latin typeface="Arial" charset="0"/>
          <a:ea typeface="Arial" charset="0"/>
          <a:cs typeface="Arial" charset="0"/>
        </a:defRPr>
      </a:lvl2pPr>
      <a:lvl3pPr algn="ctr" rtl="0" eaLnBrk="0" fontAlgn="base" hangingPunct="0">
        <a:spcBef>
          <a:spcPct val="0"/>
        </a:spcBef>
        <a:spcAft>
          <a:spcPct val="0"/>
        </a:spcAft>
        <a:defRPr kumimoji="1" sz="4100">
          <a:solidFill>
            <a:schemeClr val="tx2"/>
          </a:solidFill>
          <a:latin typeface="Arial" charset="0"/>
          <a:ea typeface="Arial" charset="0"/>
          <a:cs typeface="Arial" charset="0"/>
        </a:defRPr>
      </a:lvl3pPr>
      <a:lvl4pPr algn="ctr" rtl="0" eaLnBrk="0" fontAlgn="base" hangingPunct="0">
        <a:spcBef>
          <a:spcPct val="0"/>
        </a:spcBef>
        <a:spcAft>
          <a:spcPct val="0"/>
        </a:spcAft>
        <a:defRPr kumimoji="1" sz="4100">
          <a:solidFill>
            <a:schemeClr val="tx2"/>
          </a:solidFill>
          <a:latin typeface="Arial" charset="0"/>
          <a:ea typeface="Arial" charset="0"/>
          <a:cs typeface="Arial" charset="0"/>
        </a:defRPr>
      </a:lvl4pPr>
      <a:lvl5pPr algn="ctr" rtl="0" eaLnBrk="0" fontAlgn="base" hangingPunct="0">
        <a:spcBef>
          <a:spcPct val="0"/>
        </a:spcBef>
        <a:spcAft>
          <a:spcPct val="0"/>
        </a:spcAft>
        <a:defRPr kumimoji="1" sz="4100">
          <a:solidFill>
            <a:schemeClr val="tx2"/>
          </a:solidFill>
          <a:latin typeface="Arial" charset="0"/>
          <a:ea typeface="Arial" charset="0"/>
          <a:cs typeface="Arial" charset="0"/>
        </a:defRPr>
      </a:lvl5pPr>
      <a:lvl6pPr marL="430981" algn="ctr" rtl="0" fontAlgn="base">
        <a:spcBef>
          <a:spcPct val="0"/>
        </a:spcBef>
        <a:spcAft>
          <a:spcPct val="0"/>
        </a:spcAft>
        <a:defRPr sz="4148">
          <a:solidFill>
            <a:schemeClr val="tx2"/>
          </a:solidFill>
          <a:latin typeface="Arial" charset="0"/>
        </a:defRPr>
      </a:lvl6pPr>
      <a:lvl7pPr marL="861960" algn="ctr" rtl="0" fontAlgn="base">
        <a:spcBef>
          <a:spcPct val="0"/>
        </a:spcBef>
        <a:spcAft>
          <a:spcPct val="0"/>
        </a:spcAft>
        <a:defRPr sz="4148">
          <a:solidFill>
            <a:schemeClr val="tx2"/>
          </a:solidFill>
          <a:latin typeface="Arial" charset="0"/>
        </a:defRPr>
      </a:lvl7pPr>
      <a:lvl8pPr marL="1292942" algn="ctr" rtl="0" fontAlgn="base">
        <a:spcBef>
          <a:spcPct val="0"/>
        </a:spcBef>
        <a:spcAft>
          <a:spcPct val="0"/>
        </a:spcAft>
        <a:defRPr sz="4148">
          <a:solidFill>
            <a:schemeClr val="tx2"/>
          </a:solidFill>
          <a:latin typeface="Arial" charset="0"/>
        </a:defRPr>
      </a:lvl8pPr>
      <a:lvl9pPr marL="1723923" algn="ctr" rtl="0" fontAlgn="base">
        <a:spcBef>
          <a:spcPct val="0"/>
        </a:spcBef>
        <a:spcAft>
          <a:spcPct val="0"/>
        </a:spcAft>
        <a:defRPr sz="4148">
          <a:solidFill>
            <a:schemeClr val="tx2"/>
          </a:solidFill>
          <a:latin typeface="Arial" charset="0"/>
        </a:defRPr>
      </a:lvl9pPr>
    </p:titleStyle>
    <p:bodyStyle>
      <a:lvl1pPr marL="320675" indent="-320675" algn="l" rtl="0" eaLnBrk="0" fontAlgn="base" hangingPunct="0">
        <a:spcBef>
          <a:spcPct val="20000"/>
        </a:spcBef>
        <a:spcAft>
          <a:spcPct val="0"/>
        </a:spcAft>
        <a:buChar char="•"/>
        <a:defRPr kumimoji="1" sz="3000">
          <a:solidFill>
            <a:schemeClr val="tx1"/>
          </a:solidFill>
          <a:latin typeface="+mn-lt"/>
          <a:ea typeface="Arial" charset="0"/>
          <a:cs typeface="Arial" charset="0"/>
        </a:defRPr>
      </a:lvl1pPr>
      <a:lvl2pPr marL="698500" indent="-266700" algn="l" rtl="0" eaLnBrk="0" fontAlgn="base" hangingPunct="0">
        <a:spcBef>
          <a:spcPct val="20000"/>
        </a:spcBef>
        <a:spcAft>
          <a:spcPct val="0"/>
        </a:spcAft>
        <a:buChar char="–"/>
        <a:defRPr kumimoji="1" sz="2600">
          <a:solidFill>
            <a:schemeClr val="tx1"/>
          </a:solidFill>
          <a:latin typeface="+mn-lt"/>
          <a:ea typeface="Arial" charset="0"/>
          <a:cs typeface="Arial" pitchFamily="34" charset="0"/>
        </a:defRPr>
      </a:lvl2pPr>
      <a:lvl3pPr marL="1074738" indent="-212725" algn="l" rtl="0" eaLnBrk="0" fontAlgn="base" hangingPunct="0">
        <a:spcBef>
          <a:spcPct val="20000"/>
        </a:spcBef>
        <a:spcAft>
          <a:spcPct val="0"/>
        </a:spcAft>
        <a:buChar char="•"/>
        <a:defRPr kumimoji="1" sz="2200">
          <a:solidFill>
            <a:schemeClr val="tx1"/>
          </a:solidFill>
          <a:latin typeface="+mn-lt"/>
          <a:ea typeface="Arial" charset="0"/>
          <a:cs typeface="Arial" pitchFamily="34" charset="0"/>
        </a:defRPr>
      </a:lvl3pPr>
      <a:lvl4pPr marL="1506538" indent="-212725" algn="l" rtl="0" eaLnBrk="0" fontAlgn="base" hangingPunct="0">
        <a:spcBef>
          <a:spcPct val="20000"/>
        </a:spcBef>
        <a:spcAft>
          <a:spcPct val="0"/>
        </a:spcAft>
        <a:buChar char="–"/>
        <a:defRPr kumimoji="1">
          <a:solidFill>
            <a:schemeClr val="tx1"/>
          </a:solidFill>
          <a:latin typeface="+mn-lt"/>
          <a:ea typeface="Arial" charset="0"/>
          <a:cs typeface="Arial" pitchFamily="34" charset="0"/>
        </a:defRPr>
      </a:lvl4pPr>
      <a:lvl5pPr marL="1936750" indent="-212725" algn="l" rtl="0" eaLnBrk="0" fontAlgn="base" hangingPunct="0">
        <a:spcBef>
          <a:spcPct val="20000"/>
        </a:spcBef>
        <a:spcAft>
          <a:spcPct val="0"/>
        </a:spcAft>
        <a:buChar char="»"/>
        <a:defRPr kumimoji="1">
          <a:solidFill>
            <a:schemeClr val="tx1"/>
          </a:solidFill>
          <a:latin typeface="+mn-lt"/>
          <a:ea typeface="Arial" charset="0"/>
          <a:cs typeface="Arial" pitchFamily="34" charset="0"/>
        </a:defRPr>
      </a:lvl5pPr>
      <a:lvl6pPr marL="2370393" indent="-215489" algn="l" rtl="0" fontAlgn="base">
        <a:spcBef>
          <a:spcPct val="20000"/>
        </a:spcBef>
        <a:spcAft>
          <a:spcPct val="0"/>
        </a:spcAft>
        <a:buChar char="»"/>
        <a:defRPr sz="1885">
          <a:solidFill>
            <a:schemeClr val="tx1"/>
          </a:solidFill>
          <a:latin typeface="+mn-lt"/>
        </a:defRPr>
      </a:lvl6pPr>
      <a:lvl7pPr marL="2801373" indent="-215489" algn="l" rtl="0" fontAlgn="base">
        <a:spcBef>
          <a:spcPct val="20000"/>
        </a:spcBef>
        <a:spcAft>
          <a:spcPct val="0"/>
        </a:spcAft>
        <a:buChar char="»"/>
        <a:defRPr sz="1885">
          <a:solidFill>
            <a:schemeClr val="tx1"/>
          </a:solidFill>
          <a:latin typeface="+mn-lt"/>
        </a:defRPr>
      </a:lvl7pPr>
      <a:lvl8pPr marL="3232354" indent="-215489" algn="l" rtl="0" fontAlgn="base">
        <a:spcBef>
          <a:spcPct val="20000"/>
        </a:spcBef>
        <a:spcAft>
          <a:spcPct val="0"/>
        </a:spcAft>
        <a:buChar char="»"/>
        <a:defRPr sz="1885">
          <a:solidFill>
            <a:schemeClr val="tx1"/>
          </a:solidFill>
          <a:latin typeface="+mn-lt"/>
        </a:defRPr>
      </a:lvl8pPr>
      <a:lvl9pPr marL="3663334" indent="-215489" algn="l" rtl="0" fontAlgn="base">
        <a:spcBef>
          <a:spcPct val="20000"/>
        </a:spcBef>
        <a:spcAft>
          <a:spcPct val="0"/>
        </a:spcAft>
        <a:buChar char="»"/>
        <a:defRPr sz="1885">
          <a:solidFill>
            <a:schemeClr val="tx1"/>
          </a:solidFill>
          <a:latin typeface="+mn-lt"/>
        </a:defRPr>
      </a:lvl9pPr>
    </p:bodyStyle>
    <p:otherStyle>
      <a:defPPr>
        <a:defRPr lang="ru-RU"/>
      </a:defPPr>
      <a:lvl1pPr marL="0" algn="l" defTabSz="861960" rtl="0" eaLnBrk="1" latinLnBrk="0" hangingPunct="1">
        <a:defRPr sz="1697" kern="1200">
          <a:solidFill>
            <a:schemeClr val="tx1"/>
          </a:solidFill>
          <a:latin typeface="+mn-lt"/>
          <a:ea typeface="+mn-ea"/>
          <a:cs typeface="+mn-cs"/>
        </a:defRPr>
      </a:lvl1pPr>
      <a:lvl2pPr marL="430981" algn="l" defTabSz="861960" rtl="0" eaLnBrk="1" latinLnBrk="0" hangingPunct="1">
        <a:defRPr sz="1697" kern="1200">
          <a:solidFill>
            <a:schemeClr val="tx1"/>
          </a:solidFill>
          <a:latin typeface="+mn-lt"/>
          <a:ea typeface="+mn-ea"/>
          <a:cs typeface="+mn-cs"/>
        </a:defRPr>
      </a:lvl2pPr>
      <a:lvl3pPr marL="861960" algn="l" defTabSz="861960" rtl="0" eaLnBrk="1" latinLnBrk="0" hangingPunct="1">
        <a:defRPr sz="1697" kern="1200">
          <a:solidFill>
            <a:schemeClr val="tx1"/>
          </a:solidFill>
          <a:latin typeface="+mn-lt"/>
          <a:ea typeface="+mn-ea"/>
          <a:cs typeface="+mn-cs"/>
        </a:defRPr>
      </a:lvl3pPr>
      <a:lvl4pPr marL="1292942" algn="l" defTabSz="861960" rtl="0" eaLnBrk="1" latinLnBrk="0" hangingPunct="1">
        <a:defRPr sz="1697" kern="1200">
          <a:solidFill>
            <a:schemeClr val="tx1"/>
          </a:solidFill>
          <a:latin typeface="+mn-lt"/>
          <a:ea typeface="+mn-ea"/>
          <a:cs typeface="+mn-cs"/>
        </a:defRPr>
      </a:lvl4pPr>
      <a:lvl5pPr marL="1723923" algn="l" defTabSz="861960" rtl="0" eaLnBrk="1" latinLnBrk="0" hangingPunct="1">
        <a:defRPr sz="1697" kern="1200">
          <a:solidFill>
            <a:schemeClr val="tx1"/>
          </a:solidFill>
          <a:latin typeface="+mn-lt"/>
          <a:ea typeface="+mn-ea"/>
          <a:cs typeface="+mn-cs"/>
        </a:defRPr>
      </a:lvl5pPr>
      <a:lvl6pPr marL="2154902" algn="l" defTabSz="861960" rtl="0" eaLnBrk="1" latinLnBrk="0" hangingPunct="1">
        <a:defRPr sz="1697" kern="1200">
          <a:solidFill>
            <a:schemeClr val="tx1"/>
          </a:solidFill>
          <a:latin typeface="+mn-lt"/>
          <a:ea typeface="+mn-ea"/>
          <a:cs typeface="+mn-cs"/>
        </a:defRPr>
      </a:lvl6pPr>
      <a:lvl7pPr marL="2585884" algn="l" defTabSz="861960" rtl="0" eaLnBrk="1" latinLnBrk="0" hangingPunct="1">
        <a:defRPr sz="1697" kern="1200">
          <a:solidFill>
            <a:schemeClr val="tx1"/>
          </a:solidFill>
          <a:latin typeface="+mn-lt"/>
          <a:ea typeface="+mn-ea"/>
          <a:cs typeface="+mn-cs"/>
        </a:defRPr>
      </a:lvl7pPr>
      <a:lvl8pPr marL="3016863" algn="l" defTabSz="861960" rtl="0" eaLnBrk="1" latinLnBrk="0" hangingPunct="1">
        <a:defRPr sz="1697" kern="1200">
          <a:solidFill>
            <a:schemeClr val="tx1"/>
          </a:solidFill>
          <a:latin typeface="+mn-lt"/>
          <a:ea typeface="+mn-ea"/>
          <a:cs typeface="+mn-cs"/>
        </a:defRPr>
      </a:lvl8pPr>
      <a:lvl9pPr marL="3447844" algn="l" defTabSz="861960" rtl="0" eaLnBrk="1" latinLnBrk="0" hangingPunct="1">
        <a:defRPr sz="16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0.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60.xml"/><Relationship Id="rId1" Type="http://schemas.openxmlformats.org/officeDocument/2006/relationships/themeOverride" Target="../theme/themeOverride1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hemeOverride" Target="../theme/themeOverr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0.xml"/><Relationship Id="rId1" Type="http://schemas.openxmlformats.org/officeDocument/2006/relationships/themeOverride" Target="../theme/themeOverride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3.xml"/><Relationship Id="rId1" Type="http://schemas.openxmlformats.org/officeDocument/2006/relationships/themeOverride" Target="../theme/themeOverride5.xml"/><Relationship Id="rId5" Type="http://schemas.openxmlformats.org/officeDocument/2006/relationships/image" Target="../media/image7.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hemeOverride" Target="../theme/themeOverride1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9.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emf"/><Relationship Id="rId2" Type="http://schemas.openxmlformats.org/officeDocument/2006/relationships/slideLayout" Target="../slideLayouts/slideLayout46.xml"/><Relationship Id="rId1" Type="http://schemas.openxmlformats.org/officeDocument/2006/relationships/themeOverride" Target="../theme/themeOverride6.xml"/><Relationship Id="rId6" Type="http://schemas.openxmlformats.org/officeDocument/2006/relationships/oleObject" Target="../embeddings/oleObject4.bin"/><Relationship Id="rId5" Type="http://schemas.openxmlformats.org/officeDocument/2006/relationships/image" Target="../media/image8.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67.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1.xml"/><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67.xml"/><Relationship Id="rId7" Type="http://schemas.openxmlformats.org/officeDocument/2006/relationships/image" Target="../media/image55.png"/><Relationship Id="rId2" Type="http://schemas.openxmlformats.org/officeDocument/2006/relationships/tags" Target="../tags/tag2.xml"/><Relationship Id="rId1" Type="http://schemas.openxmlformats.org/officeDocument/2006/relationships/themeOverride" Target="../theme/themeOverride17.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themeOverride" Target="../theme/themeOverride7.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Layout" Target="../slideLayouts/slideLayout59.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2" Type="http://schemas.openxmlformats.org/officeDocument/2006/relationships/tags" Target="../tags/tag4.xml"/><Relationship Id="rId16" Type="http://schemas.openxmlformats.org/officeDocument/2006/relationships/image" Target="../media/image63.emf"/><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oleObject" Target="../embeddings/oleObject6.bin"/><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oleObject" Target="../embeddings/oleObject7.bin"/><Relationship Id="rId7" Type="http://schemas.openxmlformats.org/officeDocument/2006/relationships/image" Target="../media/image66.png"/><Relationship Id="rId2" Type="http://schemas.openxmlformats.org/officeDocument/2006/relationships/slideLayout" Target="../slideLayouts/slideLayout60.xml"/><Relationship Id="rId1" Type="http://schemas.openxmlformats.org/officeDocument/2006/relationships/tags" Target="../tags/tag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3.emf"/></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8.png"/><Relationship Id="rId2" Type="http://schemas.openxmlformats.org/officeDocument/2006/relationships/diagramData" Target="../diagrams/data2.xml"/><Relationship Id="rId1" Type="http://schemas.openxmlformats.org/officeDocument/2006/relationships/slideLayout" Target="../slideLayouts/slideLayout6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71.png"/><Relationship Id="rId2" Type="http://schemas.openxmlformats.org/officeDocument/2006/relationships/slideLayout" Target="../slideLayouts/slideLayout60.xml"/><Relationship Id="rId1" Type="http://schemas.openxmlformats.org/officeDocument/2006/relationships/tags" Target="../tags/tag16.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53.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0.xml"/><Relationship Id="rId1" Type="http://schemas.openxmlformats.org/officeDocument/2006/relationships/tags" Target="../tags/tag17.xml"/><Relationship Id="rId6" Type="http://schemas.openxmlformats.org/officeDocument/2006/relationships/image" Target="../media/image72.png"/><Relationship Id="rId5" Type="http://schemas.openxmlformats.org/officeDocument/2006/relationships/image" Target="../media/image53.emf"/><Relationship Id="rId4" Type="http://schemas.openxmlformats.org/officeDocument/2006/relationships/oleObject" Target="../embeddings/oleObject9.bin"/></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67.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0.png"/><Relationship Id="rId2" Type="http://schemas.openxmlformats.org/officeDocument/2006/relationships/diagramData" Target="../diagrams/data3.xml"/><Relationship Id="rId1" Type="http://schemas.openxmlformats.org/officeDocument/2006/relationships/slideLayout" Target="../slideLayouts/slideLayout6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6.xml"/><Relationship Id="rId1" Type="http://schemas.openxmlformats.org/officeDocument/2006/relationships/themeOverride" Target="../theme/themeOverride8.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1.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2.xml"/><Relationship Id="rId1" Type="http://schemas.openxmlformats.org/officeDocument/2006/relationships/slideLayout" Target="../slideLayouts/slideLayout60.xml"/><Relationship Id="rId5" Type="http://schemas.openxmlformats.org/officeDocument/2006/relationships/image" Target="../media/image84.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59074" name="Заголовок 1">
            <a:extLst>
              <a:ext uri="{FF2B5EF4-FFF2-40B4-BE49-F238E27FC236}">
                <a16:creationId xmlns:a16="http://schemas.microsoft.com/office/drawing/2014/main" id="{6A93F5B9-0D20-1C0F-7D30-A9D52759BB20}"/>
              </a:ext>
            </a:extLst>
          </p:cNvPr>
          <p:cNvSpPr>
            <a:spLocks noGrp="1" noChangeArrowheads="1"/>
          </p:cNvSpPr>
          <p:nvPr>
            <p:ph type="title"/>
          </p:nvPr>
        </p:nvSpPr>
        <p:spPr>
          <a:xfrm>
            <a:off x="1876425" y="463551"/>
            <a:ext cx="8675688" cy="1501775"/>
          </a:xfrm>
        </p:spPr>
        <p:txBody>
          <a:bodyPr/>
          <a:lstStyle/>
          <a:p>
            <a:pPr eaLnBrk="1" hangingPunct="1"/>
            <a:r>
              <a:rPr lang="ru-RU" altLang="ru-RU" sz="2800" dirty="0">
                <a:solidFill>
                  <a:srgbClr val="000000"/>
                </a:solidFill>
                <a:latin typeface="Times New Roman" panose="02020603050405020304" pitchFamily="18" charset="0"/>
                <a:cs typeface="Calibri" panose="020F0502020204030204" pitchFamily="34" charset="0"/>
              </a:rPr>
              <a:t>Особенности реабилитации инсультных больных с патологией плечевого сустава в условиях регионального сосудистого центра</a:t>
            </a:r>
            <a:endParaRPr lang="ru-RU" altLang="ru-RU" sz="2800" dirty="0"/>
          </a:p>
        </p:txBody>
      </p:sp>
      <p:sp>
        <p:nvSpPr>
          <p:cNvPr id="259075" name="Объект 2">
            <a:extLst>
              <a:ext uri="{FF2B5EF4-FFF2-40B4-BE49-F238E27FC236}">
                <a16:creationId xmlns:a16="http://schemas.microsoft.com/office/drawing/2014/main" id="{F840C41A-C667-3EFC-9E91-99B7D8AED0C4}"/>
              </a:ext>
            </a:extLst>
          </p:cNvPr>
          <p:cNvSpPr>
            <a:spLocks noGrp="1" noChangeArrowheads="1"/>
          </p:cNvSpPr>
          <p:nvPr>
            <p:ph idx="1"/>
          </p:nvPr>
        </p:nvSpPr>
        <p:spPr>
          <a:xfrm>
            <a:off x="1666876" y="1643063"/>
            <a:ext cx="9001125" cy="4525962"/>
          </a:xfrm>
        </p:spPr>
        <p:txBody>
          <a:bodyPr/>
          <a:lstStyle/>
          <a:p>
            <a:pPr marL="0" indent="0" eaLnBrk="1" hangingPunct="1">
              <a:buNone/>
            </a:pPr>
            <a:endParaRPr lang="ru-RU" altLang="ru-RU" sz="4000" dirty="0"/>
          </a:p>
          <a:p>
            <a:pPr marL="0" indent="0" eaLnBrk="1" hangingPunct="1">
              <a:buNone/>
            </a:pPr>
            <a:endParaRPr lang="ru-RU" altLang="ru-RU" sz="4000" dirty="0"/>
          </a:p>
          <a:p>
            <a:pPr marL="0" indent="0" eaLnBrk="1" hangingPunct="1">
              <a:buNone/>
            </a:pPr>
            <a:endParaRPr lang="ru-RU" altLang="ru-RU" sz="4000" dirty="0"/>
          </a:p>
          <a:p>
            <a:pPr marL="0" indent="0" eaLnBrk="1" hangingPunct="1">
              <a:buNone/>
            </a:pPr>
            <a:endParaRPr lang="ru-RU" altLang="ru-RU" dirty="0"/>
          </a:p>
          <a:p>
            <a:pPr marL="0" indent="0" eaLnBrk="1" hangingPunct="1">
              <a:buNone/>
            </a:pPr>
            <a:endParaRPr lang="ru-RU" altLang="ru-RU" dirty="0"/>
          </a:p>
          <a:p>
            <a:pPr marL="0" indent="0" eaLnBrk="1" hangingPunct="1">
              <a:buNone/>
            </a:pPr>
            <a:endParaRPr lang="ru-RU" altLang="ru-RU" dirty="0"/>
          </a:p>
          <a:p>
            <a:pPr marL="0" indent="0" algn="ctr" eaLnBrk="1" hangingPunct="1">
              <a:buNone/>
            </a:pPr>
            <a:r>
              <a:rPr lang="ru-RU" altLang="ru-RU" sz="1600" dirty="0"/>
              <a:t>Тен Станислав Борисович,</a:t>
            </a:r>
            <a:endParaRPr lang="en-US" altLang="ru-RU" sz="1600" dirty="0"/>
          </a:p>
          <a:p>
            <a:pPr marL="0" indent="0" algn="ctr" eaLnBrk="1" hangingPunct="1">
              <a:buNone/>
            </a:pPr>
            <a:r>
              <a:rPr lang="ru-RU" altLang="ru-RU" sz="1400" dirty="0"/>
              <a:t> К.М.Н., </a:t>
            </a:r>
            <a:r>
              <a:rPr lang="ru-RU" altLang="ru-RU" sz="1600" dirty="0"/>
              <a:t> заслуженный врач РФ</a:t>
            </a:r>
          </a:p>
          <a:p>
            <a:pPr marL="0" indent="0" algn="ctr" eaLnBrk="1" hangingPunct="1">
              <a:buNone/>
            </a:pPr>
            <a:r>
              <a:rPr lang="ru-RU" altLang="ru-RU" sz="1600" dirty="0"/>
              <a:t>КККД имени академика </a:t>
            </a:r>
            <a:r>
              <a:rPr lang="ru-RU" altLang="ru-RU" sz="1600" dirty="0" err="1"/>
              <a:t>Барбараша</a:t>
            </a:r>
            <a:r>
              <a:rPr lang="ru-RU" altLang="ru-RU" sz="1600" dirty="0"/>
              <a:t> Л.С.</a:t>
            </a:r>
          </a:p>
        </p:txBody>
      </p:sp>
      <p:pic>
        <p:nvPicPr>
          <p:cNvPr id="259076" name="Рисунок 1">
            <a:extLst>
              <a:ext uri="{FF2B5EF4-FFF2-40B4-BE49-F238E27FC236}">
                <a16:creationId xmlns:a16="http://schemas.microsoft.com/office/drawing/2014/main" id="{466D4C94-5D6A-EEEE-6BEB-C75731F8E89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5388" y="2060575"/>
            <a:ext cx="49593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EE48F9D-1340-9DD4-CAB2-01A298192E40}"/>
              </a:ext>
            </a:extLst>
          </p:cNvPr>
          <p:cNvPicPr>
            <a:picLocks noChangeAspect="1"/>
          </p:cNvPicPr>
          <p:nvPr/>
        </p:nvPicPr>
        <p:blipFill rotWithShape="1">
          <a:blip r:embed="rId2" cstate="print"/>
          <a:srcRect l="-9092" r="805"/>
          <a:stretch/>
        </p:blipFill>
        <p:spPr>
          <a:xfrm>
            <a:off x="1954787" y="1908085"/>
            <a:ext cx="3422393" cy="3808137"/>
          </a:xfrm>
          <a:prstGeom prst="roundRect">
            <a:avLst>
              <a:gd name="adj" fmla="val 8503"/>
            </a:avLst>
          </a:prstGeom>
          <a:ln w="88900">
            <a:solidFill>
              <a:srgbClr val="00A0D7">
                <a:alpha val="22000"/>
              </a:srgbClr>
            </a:solidFill>
          </a:ln>
        </p:spPr>
      </p:pic>
      <p:sp>
        <p:nvSpPr>
          <p:cNvPr id="6" name="Заголовок 1">
            <a:extLst>
              <a:ext uri="{FF2B5EF4-FFF2-40B4-BE49-F238E27FC236}">
                <a16:creationId xmlns:a16="http://schemas.microsoft.com/office/drawing/2014/main" id="{C7ACB8F8-BFEB-B866-F53B-16EA0D324C90}"/>
              </a:ext>
            </a:extLst>
          </p:cNvPr>
          <p:cNvSpPr txBox="1">
            <a:spLocks/>
          </p:cNvSpPr>
          <p:nvPr/>
        </p:nvSpPr>
        <p:spPr>
          <a:xfrm>
            <a:off x="2192339" y="536576"/>
            <a:ext cx="7813675" cy="665163"/>
          </a:xfrm>
          <a:prstGeom prst="rect">
            <a:avLst/>
          </a:prstGeom>
        </p:spPr>
        <p:txBody>
          <a:bodyPr lIns="0" tIns="0" rIns="0" bIns="0" anchor="ctr"/>
          <a:lstStyle>
            <a:lvl1pPr>
              <a:spcBef>
                <a:spcPct val="20000"/>
              </a:spcBef>
              <a:buChar char="•"/>
              <a:defRPr kumimoji="1" sz="3200">
                <a:solidFill>
                  <a:schemeClr val="tx1"/>
                </a:solidFill>
                <a:latin typeface="Arial" panose="020B0604020202020204" pitchFamily="34" charset="0"/>
                <a:ea typeface="Abadi" panose="020B0604020104020204" pitchFamily="34" charset="0"/>
                <a:cs typeface="Arial" panose="020B0604020202020204" pitchFamily="34" charset="0"/>
              </a:defRPr>
            </a:lvl1pPr>
            <a:lvl2pPr marL="741363" indent="-284163">
              <a:spcBef>
                <a:spcPct val="20000"/>
              </a:spcBef>
              <a:buChar char="–"/>
              <a:defRPr kumimoji="1" sz="2800">
                <a:solidFill>
                  <a:schemeClr val="tx1"/>
                </a:solidFill>
                <a:latin typeface="Arial" panose="020B0604020202020204" pitchFamily="34" charset="0"/>
                <a:ea typeface="Abadi" panose="020B0604020104020204" pitchFamily="34" charset="0"/>
                <a:cs typeface="Arial" panose="020B0604020202020204" pitchFamily="34" charset="0"/>
              </a:defRPr>
            </a:lvl2pPr>
            <a:lvl3pPr marL="1141413" indent="-227013">
              <a:spcBef>
                <a:spcPct val="20000"/>
              </a:spcBef>
              <a:buChar char="•"/>
              <a:defRPr kumimoji="1" sz="2400">
                <a:solidFill>
                  <a:schemeClr val="tx1"/>
                </a:solidFill>
                <a:latin typeface="Arial" panose="020B0604020202020204" pitchFamily="34" charset="0"/>
                <a:ea typeface="Abadi" panose="020B0604020104020204" pitchFamily="34" charset="0"/>
                <a:cs typeface="Arial" panose="020B0604020202020204" pitchFamily="34" charset="0"/>
              </a:defRPr>
            </a:lvl3pPr>
            <a:lvl4pPr marL="1598613" indent="-227013">
              <a:spcBef>
                <a:spcPct val="20000"/>
              </a:spcBef>
              <a:buChar char="–"/>
              <a:defRPr kumimoji="1" sz="2000">
                <a:solidFill>
                  <a:schemeClr val="tx1"/>
                </a:solidFill>
                <a:latin typeface="Arial" panose="020B0604020202020204" pitchFamily="34" charset="0"/>
                <a:ea typeface="Abadi" panose="020B0604020104020204" pitchFamily="34" charset="0"/>
                <a:cs typeface="Arial" panose="020B0604020202020204" pitchFamily="34" charset="0"/>
              </a:defRPr>
            </a:lvl4pPr>
            <a:lvl5pPr marL="2055813" indent="-227013">
              <a:spcBef>
                <a:spcPct val="20000"/>
              </a:spcBef>
              <a:buChar char="»"/>
              <a:defRPr kumimoji="1" sz="2000">
                <a:solidFill>
                  <a:schemeClr val="tx1"/>
                </a:solidFill>
                <a:latin typeface="Arial" panose="020B0604020202020204" pitchFamily="34" charset="0"/>
                <a:ea typeface="Abadi" panose="020B0604020104020204" pitchFamily="34" charset="0"/>
                <a:cs typeface="Arial" panose="020B0604020202020204" pitchFamily="34" charset="0"/>
              </a:defRPr>
            </a:lvl5pPr>
            <a:lvl6pPr marL="2513013" indent="-227013" eaLnBrk="0" fontAlgn="base" hangingPunct="0">
              <a:spcBef>
                <a:spcPct val="20000"/>
              </a:spcBef>
              <a:spcAft>
                <a:spcPct val="0"/>
              </a:spcAft>
              <a:buChar char="»"/>
              <a:defRPr kumimoji="1" sz="2000">
                <a:solidFill>
                  <a:schemeClr val="tx1"/>
                </a:solidFill>
                <a:latin typeface="Arial" panose="020B0604020202020204" pitchFamily="34" charset="0"/>
                <a:ea typeface="Abadi" panose="020B0604020104020204" pitchFamily="34" charset="0"/>
                <a:cs typeface="Arial" panose="020B0604020202020204" pitchFamily="34" charset="0"/>
              </a:defRPr>
            </a:lvl6pPr>
            <a:lvl7pPr marL="2970213" indent="-227013" eaLnBrk="0" fontAlgn="base" hangingPunct="0">
              <a:spcBef>
                <a:spcPct val="20000"/>
              </a:spcBef>
              <a:spcAft>
                <a:spcPct val="0"/>
              </a:spcAft>
              <a:buChar char="»"/>
              <a:defRPr kumimoji="1" sz="2000">
                <a:solidFill>
                  <a:schemeClr val="tx1"/>
                </a:solidFill>
                <a:latin typeface="Arial" panose="020B0604020202020204" pitchFamily="34" charset="0"/>
                <a:ea typeface="Abadi" panose="020B0604020104020204" pitchFamily="34" charset="0"/>
                <a:cs typeface="Arial" panose="020B0604020202020204" pitchFamily="34" charset="0"/>
              </a:defRPr>
            </a:lvl7pPr>
            <a:lvl8pPr marL="3427413" indent="-227013" eaLnBrk="0" fontAlgn="base" hangingPunct="0">
              <a:spcBef>
                <a:spcPct val="20000"/>
              </a:spcBef>
              <a:spcAft>
                <a:spcPct val="0"/>
              </a:spcAft>
              <a:buChar char="»"/>
              <a:defRPr kumimoji="1" sz="2000">
                <a:solidFill>
                  <a:schemeClr val="tx1"/>
                </a:solidFill>
                <a:latin typeface="Arial" panose="020B0604020202020204" pitchFamily="34" charset="0"/>
                <a:ea typeface="Abadi" panose="020B0604020104020204" pitchFamily="34" charset="0"/>
                <a:cs typeface="Arial" panose="020B0604020202020204" pitchFamily="34" charset="0"/>
              </a:defRPr>
            </a:lvl8pPr>
            <a:lvl9pPr marL="3884613" indent="-227013" eaLnBrk="0" fontAlgn="base" hangingPunct="0">
              <a:spcBef>
                <a:spcPct val="20000"/>
              </a:spcBef>
              <a:spcAft>
                <a:spcPct val="0"/>
              </a:spcAft>
              <a:buChar char="»"/>
              <a:defRPr kumimoji="1" sz="2000">
                <a:solidFill>
                  <a:schemeClr val="tx1"/>
                </a:solidFill>
                <a:latin typeface="Arial" panose="020B0604020202020204" pitchFamily="34" charset="0"/>
                <a:ea typeface="Abadi" panose="020B0604020104020204" pitchFamily="34" charset="0"/>
                <a:cs typeface="Arial" panose="020B0604020202020204" pitchFamily="34" charset="0"/>
              </a:defRPr>
            </a:lvl9pPr>
          </a:lstStyle>
          <a:p>
            <a:pPr defTabSz="862049" eaLnBrk="0" fontAlgn="base" hangingPunct="0">
              <a:spcBef>
                <a:spcPct val="0"/>
              </a:spcBef>
              <a:spcAft>
                <a:spcPct val="0"/>
              </a:spcAft>
              <a:buNone/>
              <a:defRPr/>
            </a:pPr>
            <a:r>
              <a:rPr kumimoji="0" lang="ru-RU" altLang="ru-RU" sz="2640" b="1">
                <a:solidFill>
                  <a:srgbClr val="DC9632"/>
                </a:solidFill>
                <a:effectLst>
                  <a:outerShdw blurRad="38100" dist="38100" dir="2700000" algn="tl">
                    <a:srgbClr val="000000"/>
                  </a:outerShdw>
                </a:effectLst>
              </a:rPr>
              <a:t>«Вращающая манжета» плеча</a:t>
            </a:r>
          </a:p>
        </p:txBody>
      </p:sp>
      <p:sp>
        <p:nvSpPr>
          <p:cNvPr id="177156" name="Содержимое 2">
            <a:extLst>
              <a:ext uri="{FF2B5EF4-FFF2-40B4-BE49-F238E27FC236}">
                <a16:creationId xmlns:a16="http://schemas.microsoft.com/office/drawing/2014/main" id="{946489F1-307D-1FC8-34EE-C81117AA43DB}"/>
              </a:ext>
            </a:extLst>
          </p:cNvPr>
          <p:cNvSpPr txBox="1">
            <a:spLocks noChangeArrowheads="1"/>
          </p:cNvSpPr>
          <p:nvPr/>
        </p:nvSpPr>
        <p:spPr bwMode="auto">
          <a:xfrm>
            <a:off x="5688014" y="1866900"/>
            <a:ext cx="4454525" cy="3951288"/>
          </a:xfrm>
          <a:prstGeom prst="rect">
            <a:avLst/>
          </a:prstGeom>
          <a:noFill/>
          <a:ln>
            <a:noFill/>
          </a:ln>
        </p:spPr>
        <p:txBody>
          <a:bodyPr lIns="0" tIns="0" rIns="0" bIns="0" anchor="ctr"/>
          <a:lstStyle>
            <a:lvl1pPr marL="215900" indent="-215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203539" indent="-203539" defTabSz="862049" eaLnBrk="0" fontAlgn="base" hangingPunct="0">
              <a:spcBef>
                <a:spcPct val="0"/>
              </a:spcBef>
              <a:spcAft>
                <a:spcPts val="754"/>
              </a:spcAft>
              <a:buClr>
                <a:srgbClr val="DC9632"/>
              </a:buClr>
              <a:buFontTx/>
              <a:buChar char="•"/>
              <a:defRPr/>
            </a:pPr>
            <a:r>
              <a:rPr kumimoji="1" lang="ru-RU" altLang="ru-RU" sz="1885">
                <a:solidFill>
                  <a:srgbClr val="FFFFFF"/>
                </a:solidFill>
                <a:latin typeface="Calibri" panose="020F0502020204030204" pitchFamily="34" charset="0"/>
                <a:ea typeface="Abadi" panose="020B0604020104020204" pitchFamily="34" charset="0"/>
                <a:cs typeface="Arial" panose="020B0604020202020204" pitchFamily="34" charset="0"/>
              </a:rPr>
              <a:t>Надостная мышца (</a:t>
            </a:r>
            <a:r>
              <a:rPr kumimoji="1" lang="en-US" altLang="ru-RU" sz="1885">
                <a:solidFill>
                  <a:srgbClr val="FFFFFF"/>
                </a:solidFill>
                <a:latin typeface="Calibri" panose="020F0502020204030204" pitchFamily="34" charset="0"/>
                <a:ea typeface="Abadi" panose="020B0604020104020204" pitchFamily="34" charset="0"/>
                <a:cs typeface="Arial" panose="020B0604020202020204" pitchFamily="34" charset="0"/>
              </a:rPr>
              <a:t>m.supraspinatus)</a:t>
            </a:r>
          </a:p>
          <a:p>
            <a:pPr marL="203539" indent="-203539" defTabSz="862049" eaLnBrk="0" fontAlgn="base" hangingPunct="0">
              <a:spcBef>
                <a:spcPct val="0"/>
              </a:spcBef>
              <a:spcAft>
                <a:spcPts val="754"/>
              </a:spcAft>
              <a:buClr>
                <a:srgbClr val="DC9632"/>
              </a:buClr>
              <a:buFontTx/>
              <a:buChar char="•"/>
              <a:defRPr/>
            </a:pPr>
            <a:r>
              <a:rPr kumimoji="1" lang="ru-RU" altLang="ru-RU" sz="1885">
                <a:solidFill>
                  <a:srgbClr val="FFFFFF"/>
                </a:solidFill>
                <a:latin typeface="Calibri" panose="020F0502020204030204" pitchFamily="34" charset="0"/>
                <a:ea typeface="Abadi" panose="020B0604020104020204" pitchFamily="34" charset="0"/>
                <a:cs typeface="Arial" panose="020B0604020202020204" pitchFamily="34" charset="0"/>
              </a:rPr>
              <a:t>Подостная мышца (</a:t>
            </a:r>
            <a:r>
              <a:rPr kumimoji="1" lang="en-US" altLang="ru-RU" sz="1885">
                <a:solidFill>
                  <a:srgbClr val="FFFFFF"/>
                </a:solidFill>
                <a:latin typeface="Calibri" panose="020F0502020204030204" pitchFamily="34" charset="0"/>
                <a:ea typeface="Abadi" panose="020B0604020104020204" pitchFamily="34" charset="0"/>
                <a:cs typeface="Arial" panose="020B0604020202020204" pitchFamily="34" charset="0"/>
              </a:rPr>
              <a:t>m. infraspinatus)</a:t>
            </a:r>
          </a:p>
          <a:p>
            <a:pPr marL="203539" indent="-203539" defTabSz="862049" eaLnBrk="0" fontAlgn="base" hangingPunct="0">
              <a:spcBef>
                <a:spcPct val="0"/>
              </a:spcBef>
              <a:spcAft>
                <a:spcPts val="754"/>
              </a:spcAft>
              <a:buClr>
                <a:srgbClr val="DC9632"/>
              </a:buClr>
              <a:buFontTx/>
              <a:buChar char="•"/>
              <a:defRPr/>
            </a:pPr>
            <a:r>
              <a:rPr kumimoji="1" lang="ru-RU" altLang="ru-RU" sz="1885">
                <a:solidFill>
                  <a:srgbClr val="FFFFFF"/>
                </a:solidFill>
                <a:latin typeface="Calibri" panose="020F0502020204030204" pitchFamily="34" charset="0"/>
                <a:ea typeface="Abadi" panose="020B0604020104020204" pitchFamily="34" charset="0"/>
                <a:cs typeface="Arial" panose="020B0604020202020204" pitchFamily="34" charset="0"/>
              </a:rPr>
              <a:t>Малая круглая мышца (</a:t>
            </a:r>
            <a:r>
              <a:rPr kumimoji="1" lang="en-US" altLang="ru-RU" sz="1885">
                <a:solidFill>
                  <a:srgbClr val="FFFFFF"/>
                </a:solidFill>
                <a:latin typeface="Calibri" panose="020F0502020204030204" pitchFamily="34" charset="0"/>
                <a:ea typeface="Abadi" panose="020B0604020104020204" pitchFamily="34" charset="0"/>
                <a:cs typeface="Arial" panose="020B0604020202020204" pitchFamily="34" charset="0"/>
              </a:rPr>
              <a:t>m.teres minor)</a:t>
            </a:r>
          </a:p>
          <a:p>
            <a:pPr marL="203539" indent="-203539" defTabSz="862049" eaLnBrk="0" fontAlgn="base" hangingPunct="0">
              <a:spcBef>
                <a:spcPct val="0"/>
              </a:spcBef>
              <a:spcAft>
                <a:spcPts val="754"/>
              </a:spcAft>
              <a:buClr>
                <a:srgbClr val="DC9632"/>
              </a:buClr>
              <a:buFontTx/>
              <a:buChar char="•"/>
              <a:defRPr/>
            </a:pPr>
            <a:r>
              <a:rPr kumimoji="1" lang="ru-RU" altLang="ru-RU" sz="1885">
                <a:solidFill>
                  <a:srgbClr val="FFFFFF"/>
                </a:solidFill>
                <a:latin typeface="Calibri" panose="020F0502020204030204" pitchFamily="34" charset="0"/>
                <a:ea typeface="Abadi" panose="020B0604020104020204" pitchFamily="34" charset="0"/>
                <a:cs typeface="Arial" panose="020B0604020202020204" pitchFamily="34" charset="0"/>
              </a:rPr>
              <a:t>Подлопаточная мышца (</a:t>
            </a:r>
            <a:r>
              <a:rPr kumimoji="1" lang="en-US" altLang="ru-RU" sz="1885">
                <a:solidFill>
                  <a:srgbClr val="FFFFFF"/>
                </a:solidFill>
                <a:latin typeface="Calibri" panose="020F0502020204030204" pitchFamily="34" charset="0"/>
                <a:ea typeface="Abadi" panose="020B0604020104020204" pitchFamily="34" charset="0"/>
                <a:cs typeface="Arial" panose="020B0604020202020204" pitchFamily="34" charset="0"/>
              </a:rPr>
              <a:t>m. subscapularis)</a:t>
            </a:r>
          </a:p>
          <a:p>
            <a:pPr marL="203539" indent="-203539" defTabSz="862049" eaLnBrk="0" fontAlgn="base" hangingPunct="0">
              <a:spcBef>
                <a:spcPct val="0"/>
              </a:spcBef>
              <a:spcAft>
                <a:spcPts val="754"/>
              </a:spcAft>
              <a:buClr>
                <a:srgbClr val="DC9632"/>
              </a:buClr>
              <a:buFontTx/>
              <a:buChar char="•"/>
              <a:defRPr/>
            </a:pPr>
            <a:r>
              <a:rPr kumimoji="1" lang="ru-RU" altLang="ru-RU" sz="1885">
                <a:solidFill>
                  <a:srgbClr val="FFFFFF"/>
                </a:solidFill>
                <a:latin typeface="Calibri" panose="020F0502020204030204" pitchFamily="34" charset="0"/>
                <a:ea typeface="Abadi" panose="020B0604020104020204" pitchFamily="34" charset="0"/>
                <a:cs typeface="Arial" panose="020B0604020202020204" pitchFamily="34" charset="0"/>
              </a:rPr>
              <a:t>Дополнительно: длинная головка </a:t>
            </a:r>
            <a:br>
              <a:rPr kumimoji="1" lang="en-US" altLang="ru-RU" sz="1885">
                <a:solidFill>
                  <a:srgbClr val="FFFFFF"/>
                </a:solidFill>
                <a:latin typeface="Calibri" panose="020F0502020204030204" pitchFamily="34" charset="0"/>
                <a:ea typeface="Abadi" panose="020B0604020104020204" pitchFamily="34" charset="0"/>
                <a:cs typeface="Arial" panose="020B0604020202020204" pitchFamily="34" charset="0"/>
              </a:rPr>
            </a:br>
            <a:r>
              <a:rPr kumimoji="1" lang="en-US" altLang="ru-RU" sz="1885">
                <a:solidFill>
                  <a:srgbClr val="FFFFFF"/>
                </a:solidFill>
                <a:latin typeface="Calibri" panose="020F0502020204030204" pitchFamily="34" charset="0"/>
                <a:ea typeface="Abadi" panose="020B0604020104020204" pitchFamily="34" charset="0"/>
                <a:cs typeface="Arial" panose="020B0604020202020204" pitchFamily="34" charset="0"/>
              </a:rPr>
              <a:t>(m. biceps brachii)</a:t>
            </a:r>
            <a:endParaRPr kumimoji="1" lang="ru-RU" altLang="ru-RU" sz="1885">
              <a:solidFill>
                <a:srgbClr val="FFFFFF"/>
              </a:solidFill>
              <a:latin typeface="Calibri" panose="020F0502020204030204" pitchFamily="34" charset="0"/>
              <a:ea typeface="Abadi" panose="020B0604020104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69BC7B9E-F2FD-D550-E229-AF15B8500322}"/>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701925" y="989013"/>
            <a:ext cx="6584950" cy="5594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2515" name="TextBox 2">
            <a:extLst>
              <a:ext uri="{FF2B5EF4-FFF2-40B4-BE49-F238E27FC236}">
                <a16:creationId xmlns:a16="http://schemas.microsoft.com/office/drawing/2014/main" id="{A028B426-350E-8515-7425-34EFC42E2D0F}"/>
              </a:ext>
            </a:extLst>
          </p:cNvPr>
          <p:cNvSpPr txBox="1">
            <a:spLocks noChangeArrowheads="1"/>
          </p:cNvSpPr>
          <p:nvPr/>
        </p:nvSpPr>
        <p:spPr bwMode="auto">
          <a:xfrm>
            <a:off x="4127501" y="511176"/>
            <a:ext cx="4886325" cy="492125"/>
          </a:xfrm>
          <a:prstGeom prst="rect">
            <a:avLst/>
          </a:prstGeom>
          <a:noFill/>
          <a:ln>
            <a:noFill/>
          </a:ln>
        </p:spPr>
        <p:txBody>
          <a:bodyPr lIns="86201" tIns="43100" rIns="86201" bIns="43100">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2049" fontAlgn="base">
              <a:spcBef>
                <a:spcPct val="0"/>
              </a:spcBef>
              <a:spcAft>
                <a:spcPct val="0"/>
              </a:spcAft>
              <a:defRPr/>
            </a:pPr>
            <a:r>
              <a:rPr lang="ru-RU" altLang="ru-RU" sz="2640">
                <a:solidFill>
                  <a:srgbClr val="FFFF00"/>
                </a:solidFill>
                <a:latin typeface="Arial" panose="020B0604020202020204" pitchFamily="34" charset="0"/>
                <a:cs typeface="Arial" panose="020B0604020202020204" pitchFamily="34" charset="0"/>
              </a:rPr>
              <a:t>Импичмент - синдром</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4434" name="Объект 2">
            <a:extLst>
              <a:ext uri="{FF2B5EF4-FFF2-40B4-BE49-F238E27FC236}">
                <a16:creationId xmlns:a16="http://schemas.microsoft.com/office/drawing/2014/main" id="{C1F7D7E9-FA19-5FD0-8931-C3E292FF66BA}"/>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424114" y="981076"/>
            <a:ext cx="7704137" cy="5770563"/>
          </a:xfrm>
        </p:spPr>
      </p:pic>
      <p:sp>
        <p:nvSpPr>
          <p:cNvPr id="2" name="TextBox 1">
            <a:extLst>
              <a:ext uri="{FF2B5EF4-FFF2-40B4-BE49-F238E27FC236}">
                <a16:creationId xmlns:a16="http://schemas.microsoft.com/office/drawing/2014/main" id="{EF1943E7-47E1-4C74-8D33-78B2A2EC9E8E}"/>
              </a:ext>
            </a:extLst>
          </p:cNvPr>
          <p:cNvSpPr txBox="1"/>
          <p:nvPr/>
        </p:nvSpPr>
        <p:spPr>
          <a:xfrm>
            <a:off x="4276726" y="1314450"/>
            <a:ext cx="5019674" cy="523220"/>
          </a:xfrm>
          <a:prstGeom prst="rect">
            <a:avLst/>
          </a:prstGeom>
          <a:noFill/>
        </p:spPr>
        <p:txBody>
          <a:bodyPr wrap="square" rtlCol="0">
            <a:spAutoFit/>
          </a:bodyPr>
          <a:lstStyle/>
          <a:p>
            <a:r>
              <a:rPr lang="ru-RU" sz="2800" b="1" dirty="0">
                <a:solidFill>
                  <a:schemeClr val="accent2">
                    <a:lumMod val="50000"/>
                  </a:schemeClr>
                </a:solidFill>
                <a:highlight>
                  <a:srgbClr val="C0C0C0"/>
                </a:highlight>
              </a:rPr>
              <a:t>ПЛЕЧЕВОЕ СПЛЕТЕНИЕ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E1D30A-68CE-6FF4-954D-879BEFAF2C1D}"/>
              </a:ext>
            </a:extLst>
          </p:cNvPr>
          <p:cNvSpPr txBox="1"/>
          <p:nvPr/>
        </p:nvSpPr>
        <p:spPr>
          <a:xfrm>
            <a:off x="1419225" y="620714"/>
            <a:ext cx="8839200" cy="4832092"/>
          </a:xfrm>
          <a:prstGeom prst="rect">
            <a:avLst/>
          </a:prstGeom>
          <a:noFill/>
        </p:spPr>
        <p:txBody>
          <a:bodyPr wrap="square">
            <a:spAutoFit/>
          </a:bodyPr>
          <a:lstStyle/>
          <a:p>
            <a:pPr algn="ctr" eaLnBrk="0" fontAlgn="base" hangingPunct="0">
              <a:spcBef>
                <a:spcPct val="0"/>
              </a:spcBef>
              <a:spcAft>
                <a:spcPct val="0"/>
              </a:spcAft>
              <a:defRPr/>
            </a:pPr>
            <a:r>
              <a:rPr lang="ru-RU" sz="2800" dirty="0">
                <a:solidFill>
                  <a:srgbClr val="FFFF00"/>
                </a:solidFill>
                <a:latin typeface="Arial" panose="020B0604020202020204" pitchFamily="34" charset="0"/>
              </a:rPr>
              <a:t>ПИБСП</a:t>
            </a:r>
          </a:p>
          <a:p>
            <a:pPr eaLnBrk="0" fontAlgn="base" hangingPunct="0">
              <a:spcBef>
                <a:spcPct val="0"/>
              </a:spcBef>
              <a:spcAft>
                <a:spcPct val="0"/>
              </a:spcAft>
              <a:defRPr/>
            </a:pPr>
            <a:endParaRPr lang="ru-RU" sz="2800" dirty="0">
              <a:solidFill>
                <a:srgbClr val="FFFF00"/>
              </a:solidFill>
              <a:latin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ru-RU" sz="2800" dirty="0">
                <a:solidFill>
                  <a:srgbClr val="FFFF00"/>
                </a:solidFill>
                <a:latin typeface="Arial" panose="020B0604020202020204" pitchFamily="34" charset="0"/>
              </a:rPr>
              <a:t> затрудняет и замедляет восстановление силы,</a:t>
            </a:r>
          </a:p>
          <a:p>
            <a:pPr marL="285750" indent="-285750" eaLnBrk="0" fontAlgn="base" hangingPunct="0">
              <a:spcBef>
                <a:spcPct val="0"/>
              </a:spcBef>
              <a:spcAft>
                <a:spcPct val="0"/>
              </a:spcAft>
              <a:buFont typeface="Arial" panose="020B0604020202020204" pitchFamily="34" charset="0"/>
              <a:buChar char="•"/>
              <a:defRPr/>
            </a:pPr>
            <a:r>
              <a:rPr lang="ru-RU" sz="2800" dirty="0">
                <a:solidFill>
                  <a:srgbClr val="FFFF00"/>
                </a:solidFill>
                <a:latin typeface="Arial" panose="020B0604020202020204" pitchFamily="34" charset="0"/>
              </a:rPr>
              <a:t> ограничивает объем активных и пассивных движений, </a:t>
            </a:r>
          </a:p>
          <a:p>
            <a:pPr marL="285750" indent="-285750" eaLnBrk="0" fontAlgn="base" hangingPunct="0">
              <a:spcBef>
                <a:spcPct val="0"/>
              </a:spcBef>
              <a:spcAft>
                <a:spcPct val="0"/>
              </a:spcAft>
              <a:buFont typeface="Arial" panose="020B0604020202020204" pitchFamily="34" charset="0"/>
              <a:buChar char="•"/>
              <a:defRPr/>
            </a:pPr>
            <a:r>
              <a:rPr lang="ru-RU" sz="2800" dirty="0">
                <a:solidFill>
                  <a:srgbClr val="FFFF00"/>
                </a:solidFill>
                <a:latin typeface="Arial" panose="020B0604020202020204" pitchFamily="34" charset="0"/>
              </a:rPr>
              <a:t>болевой синдром ограничивает восстановление самообслуживания и повседневной активности больного, </a:t>
            </a:r>
          </a:p>
          <a:p>
            <a:pPr marL="285750" indent="-285750" eaLnBrk="0" fontAlgn="base" hangingPunct="0">
              <a:spcBef>
                <a:spcPct val="0"/>
              </a:spcBef>
              <a:spcAft>
                <a:spcPct val="0"/>
              </a:spcAft>
              <a:buFont typeface="Arial" panose="020B0604020202020204" pitchFamily="34" charset="0"/>
              <a:buChar char="•"/>
              <a:defRPr/>
            </a:pPr>
            <a:r>
              <a:rPr lang="ru-RU" sz="2800" dirty="0">
                <a:solidFill>
                  <a:srgbClr val="FFFF00"/>
                </a:solidFill>
                <a:latin typeface="Arial" panose="020B0604020202020204" pitchFamily="34" charset="0"/>
              </a:rPr>
              <a:t>отрицательно сказывается на качестве жизни, увеличивает инвалидизацию пациентов после перенесенного инсульта.</a:t>
            </a: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D55A5-5A1C-9DDE-C899-A8E5258DAA83}"/>
              </a:ext>
            </a:extLst>
          </p:cNvPr>
          <p:cNvSpPr txBox="1"/>
          <p:nvPr/>
        </p:nvSpPr>
        <p:spPr>
          <a:xfrm>
            <a:off x="1992314" y="188914"/>
            <a:ext cx="8783637" cy="1076325"/>
          </a:xfrm>
          <a:prstGeom prst="rect">
            <a:avLst/>
          </a:prstGeom>
          <a:noFill/>
        </p:spPr>
        <p:txBody>
          <a:bodyPr>
            <a:spAutoFit/>
          </a:bodyPr>
          <a:lstStyle/>
          <a:p>
            <a:pPr algn="ctr" eaLnBrk="0" fontAlgn="base" hangingPunct="0">
              <a:spcBef>
                <a:spcPct val="0"/>
              </a:spcBef>
              <a:spcAft>
                <a:spcPct val="0"/>
              </a:spcAft>
              <a:defRPr/>
            </a:pPr>
            <a:r>
              <a:rPr lang="ru-RU" altLang="ru-RU" sz="3200" dirty="0">
                <a:solidFill>
                  <a:srgbClr val="FFFF00"/>
                </a:solidFill>
                <a:latin typeface="Times New Roman" panose="02020603050405020304" pitchFamily="18" charset="0"/>
                <a:cs typeface="Times New Roman" panose="02020603050405020304" pitchFamily="18" charset="0"/>
              </a:rPr>
              <a:t>Постинсультный болевой синдром в плече (ПИБСП)</a:t>
            </a:r>
            <a:endParaRPr lang="ru-RU" sz="32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2960A69-F7E2-3CED-CC02-B59FD3CFAFB5}"/>
              </a:ext>
            </a:extLst>
          </p:cNvPr>
          <p:cNvSpPr txBox="1"/>
          <p:nvPr/>
        </p:nvSpPr>
        <p:spPr>
          <a:xfrm>
            <a:off x="1209675" y="1557338"/>
            <a:ext cx="8558213" cy="4087081"/>
          </a:xfrm>
          <a:prstGeom prst="rect">
            <a:avLst/>
          </a:prstGeom>
          <a:noFill/>
        </p:spPr>
        <p:txBody>
          <a:bodyPr wrap="square">
            <a:spAutoFit/>
          </a:bodyPr>
          <a:lstStyle/>
          <a:p>
            <a:pPr eaLnBrk="0" fontAlgn="base" hangingPunct="0">
              <a:lnSpc>
                <a:spcPct val="107000"/>
              </a:lnSpc>
              <a:spcBef>
                <a:spcPct val="0"/>
              </a:spcBef>
              <a:spcAft>
                <a:spcPts val="800"/>
              </a:spcAft>
              <a:defRPr/>
            </a:pP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Развитию ПИБСП способствуют :</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тяжелые двигательные и чувствительные расстройства в верхней конечности, вызывающие ограничение активных и пассивных движений в верхней конечности </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20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спастичность</a:t>
            </a: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ru-RU" sz="20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параартрикулярных</a:t>
            </a: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мышц плечевого сустава, </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низкий уровень повседневной активности, </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снижение когнитивных функций, </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локализация инсульта в теменной области, в правом полушарии,</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сахарный диабет и возраст пациентов</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Ятрогенные повреждения плечевого сустава</a:t>
            </a:r>
            <a:endParaRPr lang="ru-RU" sz="2000" dirty="0">
              <a:solidFill>
                <a:srgbClr val="FFFF00"/>
              </a:solidFill>
              <a:latin typeface="Arial" panose="020B0604020202020204" pitchFamily="34" charset="0"/>
            </a:endParaRPr>
          </a:p>
        </p:txBody>
      </p:sp>
      <p:sp>
        <p:nvSpPr>
          <p:cNvPr id="4" name="TextBox 3">
            <a:extLst>
              <a:ext uri="{FF2B5EF4-FFF2-40B4-BE49-F238E27FC236}">
                <a16:creationId xmlns:a16="http://schemas.microsoft.com/office/drawing/2014/main" id="{8EEEE6F2-E5C9-580F-1FEF-C8744341EF26}"/>
              </a:ext>
            </a:extLst>
          </p:cNvPr>
          <p:cNvSpPr txBox="1"/>
          <p:nvPr/>
        </p:nvSpPr>
        <p:spPr>
          <a:xfrm>
            <a:off x="619126" y="6237289"/>
            <a:ext cx="9293226" cy="617537"/>
          </a:xfrm>
          <a:prstGeom prst="rect">
            <a:avLst/>
          </a:prstGeom>
          <a:noFill/>
        </p:spPr>
        <p:txBody>
          <a:bodyPr wrap="square">
            <a:spAutoFit/>
          </a:bodyPr>
          <a:lstStyle/>
          <a:p>
            <a:pPr eaLnBrk="0" fontAlgn="base" hangingPunct="0">
              <a:lnSpc>
                <a:spcPct val="107000"/>
              </a:lnSpc>
              <a:spcBef>
                <a:spcPct val="0"/>
              </a:spcBef>
              <a:spcAft>
                <a:spcPts val="800"/>
              </a:spcAft>
              <a:defRPr/>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Klit</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H., </a:t>
            </a:r>
            <a:r>
              <a:rPr lang="en-US" sz="8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Finnerup</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N.B., </a:t>
            </a:r>
            <a:r>
              <a:rPr lang="en-US" sz="8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Overvad</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K., Andersen G., Jensen T.S.</a:t>
            </a:r>
            <a:r>
              <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2011</a:t>
            </a:r>
          </a:p>
          <a:p>
            <a:pPr marL="171450" indent="-171450" eaLnBrk="0" fontAlgn="base" hangingPunct="0">
              <a:lnSpc>
                <a:spcPct val="107000"/>
              </a:lnSpc>
              <a:spcBef>
                <a:spcPct val="0"/>
              </a:spcBef>
              <a:spcAft>
                <a:spcPts val="800"/>
              </a:spcAft>
              <a:buFont typeface="Arial" panose="020B0604020202020204" pitchFamily="34" charset="0"/>
              <a:buChar char="•"/>
              <a:defRPr/>
            </a:pPr>
            <a:r>
              <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Бондаренко Ф.В., Макарова М.Р., Турова Е.А. 2013</a:t>
            </a: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77506" name="TextBox 1">
            <a:extLst>
              <a:ext uri="{FF2B5EF4-FFF2-40B4-BE49-F238E27FC236}">
                <a16:creationId xmlns:a16="http://schemas.microsoft.com/office/drawing/2014/main" id="{C15F8715-D017-71E2-7AA8-D0632BA25C66}"/>
              </a:ext>
            </a:extLst>
          </p:cNvPr>
          <p:cNvSpPr txBox="1">
            <a:spLocks noChangeArrowheads="1"/>
          </p:cNvSpPr>
          <p:nvPr/>
        </p:nvSpPr>
        <p:spPr bwMode="auto">
          <a:xfrm>
            <a:off x="1992314" y="188914"/>
            <a:ext cx="87836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ru-RU" altLang="ru-RU" sz="3200" dirty="0">
                <a:solidFill>
                  <a:srgbClr val="FFFF00"/>
                </a:solidFill>
                <a:latin typeface="Times New Roman" panose="02020603050405020304" pitchFamily="18" charset="0"/>
                <a:cs typeface="Times New Roman" panose="02020603050405020304" pitchFamily="18" charset="0"/>
              </a:rPr>
              <a:t>Постинсультный болевой синдром в плече (ПИБСП)</a:t>
            </a:r>
          </a:p>
        </p:txBody>
      </p:sp>
      <p:sp>
        <p:nvSpPr>
          <p:cNvPr id="4" name="TextBox 3">
            <a:extLst>
              <a:ext uri="{FF2B5EF4-FFF2-40B4-BE49-F238E27FC236}">
                <a16:creationId xmlns:a16="http://schemas.microsoft.com/office/drawing/2014/main" id="{D71B0DF7-ED48-4DD7-6976-88E6A6DF0605}"/>
              </a:ext>
            </a:extLst>
          </p:cNvPr>
          <p:cNvSpPr txBox="1"/>
          <p:nvPr/>
        </p:nvSpPr>
        <p:spPr>
          <a:xfrm>
            <a:off x="6240464" y="6237289"/>
            <a:ext cx="3671887" cy="617537"/>
          </a:xfrm>
          <a:prstGeom prst="rect">
            <a:avLst/>
          </a:prstGeom>
          <a:noFill/>
        </p:spPr>
        <p:txBody>
          <a:bodyPr>
            <a:spAutoFit/>
          </a:bodyPr>
          <a:lstStyle/>
          <a:p>
            <a:pPr eaLnBrk="0" fontAlgn="base" hangingPunct="0">
              <a:lnSpc>
                <a:spcPct val="107000"/>
              </a:lnSpc>
              <a:spcBef>
                <a:spcPct val="0"/>
              </a:spcBef>
              <a:spcAft>
                <a:spcPts val="800"/>
              </a:spcAft>
              <a:defRPr/>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Klit</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H., </a:t>
            </a:r>
            <a:r>
              <a:rPr lang="en-US" sz="8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Finnerup</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N.B., </a:t>
            </a:r>
            <a:r>
              <a:rPr lang="en-US" sz="8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Overvad</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K., Andersen G., Jensen T.S.</a:t>
            </a:r>
            <a:r>
              <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2011</a:t>
            </a:r>
          </a:p>
          <a:p>
            <a:pPr marL="171450" indent="-171450" eaLnBrk="0" fontAlgn="base" hangingPunct="0">
              <a:lnSpc>
                <a:spcPct val="107000"/>
              </a:lnSpc>
              <a:spcBef>
                <a:spcPct val="0"/>
              </a:spcBef>
              <a:spcAft>
                <a:spcPts val="800"/>
              </a:spcAft>
              <a:buFont typeface="Arial" panose="020B0604020202020204" pitchFamily="34" charset="0"/>
              <a:buChar char="•"/>
              <a:defRPr/>
            </a:pPr>
            <a:r>
              <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Бондаренко Ф.В., Макарова М.Р., Турова Е.А. 2013</a:t>
            </a:r>
          </a:p>
        </p:txBody>
      </p:sp>
      <p:sp>
        <p:nvSpPr>
          <p:cNvPr id="6" name="TextBox 5">
            <a:extLst>
              <a:ext uri="{FF2B5EF4-FFF2-40B4-BE49-F238E27FC236}">
                <a16:creationId xmlns:a16="http://schemas.microsoft.com/office/drawing/2014/main" id="{246B7C25-C327-AFF7-0164-77E330DB2ECE}"/>
              </a:ext>
            </a:extLst>
          </p:cNvPr>
          <p:cNvSpPr txBox="1"/>
          <p:nvPr/>
        </p:nvSpPr>
        <p:spPr>
          <a:xfrm>
            <a:off x="2640013" y="2205039"/>
            <a:ext cx="7416800" cy="2378075"/>
          </a:xfrm>
          <a:prstGeom prst="rect">
            <a:avLst/>
          </a:prstGeom>
          <a:noFill/>
        </p:spPr>
        <p:txBody>
          <a:bodyPr>
            <a:spAutoFit/>
          </a:bodyPr>
          <a:lstStyle/>
          <a:p>
            <a:pPr eaLnBrk="0" fontAlgn="base" hangingPunct="0">
              <a:lnSpc>
                <a:spcPct val="107000"/>
              </a:lnSpc>
              <a:spcBef>
                <a:spcPct val="0"/>
              </a:spcBef>
              <a:spcAft>
                <a:spcPts val="800"/>
              </a:spcAft>
              <a:defRPr/>
            </a:pPr>
            <a:r>
              <a:rPr lang="ru-RU"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ПИБСП принято разделять на 2 большие группы: </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центральный </a:t>
            </a:r>
          </a:p>
          <a:p>
            <a:pPr marL="285750" indent="-285750" eaLnBrk="0" fontAlgn="base" hangingPunct="0">
              <a:lnSpc>
                <a:spcPct val="107000"/>
              </a:lnSpc>
              <a:spcBef>
                <a:spcPct val="0"/>
              </a:spcBef>
              <a:spcAft>
                <a:spcPts val="800"/>
              </a:spcAft>
              <a:buFont typeface="Arial" panose="020B0604020202020204" pitchFamily="34" charset="0"/>
              <a:buChar char="•"/>
              <a:defRPr/>
            </a:pPr>
            <a:r>
              <a:rPr lang="ru-RU"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периферический</a:t>
            </a:r>
            <a:endParaRPr lang="ru-RU" sz="3200" dirty="0">
              <a:solidFill>
                <a:srgbClr val="FFFF00"/>
              </a:solidFill>
              <a:latin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78530" name="TextBox 1">
            <a:extLst>
              <a:ext uri="{FF2B5EF4-FFF2-40B4-BE49-F238E27FC236}">
                <a16:creationId xmlns:a16="http://schemas.microsoft.com/office/drawing/2014/main" id="{C769C2AD-3005-660F-9B1F-124DD10CCA24}"/>
              </a:ext>
            </a:extLst>
          </p:cNvPr>
          <p:cNvSpPr txBox="1">
            <a:spLocks noChangeArrowheads="1"/>
          </p:cNvSpPr>
          <p:nvPr/>
        </p:nvSpPr>
        <p:spPr bwMode="auto">
          <a:xfrm>
            <a:off x="963614" y="277812"/>
            <a:ext cx="8783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ru-RU" altLang="ru-RU" sz="3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Центральный ПИБСП</a:t>
            </a:r>
          </a:p>
        </p:txBody>
      </p:sp>
      <p:sp>
        <p:nvSpPr>
          <p:cNvPr id="4" name="TextBox 3">
            <a:extLst>
              <a:ext uri="{FF2B5EF4-FFF2-40B4-BE49-F238E27FC236}">
                <a16:creationId xmlns:a16="http://schemas.microsoft.com/office/drawing/2014/main" id="{1619E20F-CB1A-B1B4-432B-03ACDFA53AFE}"/>
              </a:ext>
            </a:extLst>
          </p:cNvPr>
          <p:cNvSpPr txBox="1"/>
          <p:nvPr/>
        </p:nvSpPr>
        <p:spPr>
          <a:xfrm>
            <a:off x="285750" y="6237289"/>
            <a:ext cx="9626601" cy="617537"/>
          </a:xfrm>
          <a:prstGeom prst="rect">
            <a:avLst/>
          </a:prstGeom>
          <a:noFill/>
        </p:spPr>
        <p:txBody>
          <a:bodyPr wrap="square">
            <a:spAutoFit/>
          </a:bodyPr>
          <a:lstStyle/>
          <a:p>
            <a:pPr eaLnBrk="0" fontAlgn="base" hangingPunct="0">
              <a:lnSpc>
                <a:spcPct val="107000"/>
              </a:lnSpc>
              <a:spcBef>
                <a:spcPct val="0"/>
              </a:spcBef>
              <a:spcAft>
                <a:spcPts val="800"/>
              </a:spcAft>
              <a:defRPr/>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endPar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eaLnBrk="0" fontAlgn="base" hangingPunct="0">
              <a:lnSpc>
                <a:spcPct val="107000"/>
              </a:lnSpc>
              <a:spcBef>
                <a:spcPct val="0"/>
              </a:spcBef>
              <a:spcAft>
                <a:spcPts val="800"/>
              </a:spcAft>
              <a:buFont typeface="Arial" panose="020B0604020202020204" pitchFamily="34" charset="0"/>
              <a:buChar char="•"/>
              <a:defRPr/>
            </a:pPr>
            <a:r>
              <a:rPr lang="ru-RU" sz="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Бондаренко Ф.В., Макарова М.Р., Турова Е.А. 2013</a:t>
            </a:r>
          </a:p>
        </p:txBody>
      </p:sp>
      <p:sp>
        <p:nvSpPr>
          <p:cNvPr id="278532" name="TextBox 4">
            <a:extLst>
              <a:ext uri="{FF2B5EF4-FFF2-40B4-BE49-F238E27FC236}">
                <a16:creationId xmlns:a16="http://schemas.microsoft.com/office/drawing/2014/main" id="{FE5B6B1C-B14F-F494-74BD-1B8A2677B03C}"/>
              </a:ext>
            </a:extLst>
          </p:cNvPr>
          <p:cNvSpPr txBox="1">
            <a:spLocks noChangeArrowheads="1"/>
          </p:cNvSpPr>
          <p:nvPr/>
        </p:nvSpPr>
        <p:spPr bwMode="auto">
          <a:xfrm>
            <a:off x="1066800" y="1412875"/>
            <a:ext cx="79819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Центральный ПИБСП является частью центрального постинсультного болевого синдрома (ЦПБС), возникновение которого обусловлено поражением соматосенсорных путей и областей  головного мозга </a:t>
            </a:r>
          </a:p>
          <a:p>
            <a:pPr algn="ct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Повышенный выброс </a:t>
            </a:r>
            <a:r>
              <a:rPr lang="ru-RU" altLang="ru-RU" sz="24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нейротрансмиттеров</a:t>
            </a:r>
            <a:r>
              <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активизирует </a:t>
            </a:r>
            <a:r>
              <a:rPr lang="ru-RU" altLang="ru-RU" sz="24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ноцицепторную</a:t>
            </a:r>
            <a:r>
              <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холинергическую, </a:t>
            </a:r>
            <a:r>
              <a:rPr lang="ru-RU" altLang="ru-RU" sz="24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серотонинергическую</a:t>
            </a:r>
            <a:r>
              <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ru-RU" altLang="ru-RU" sz="24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норадреналинергическую</a:t>
            </a:r>
            <a:r>
              <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системы головного мозга</a:t>
            </a:r>
          </a:p>
          <a:p>
            <a:pPr algn="ct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развитие специфических болевых реакций</a:t>
            </a:r>
            <a:endParaRPr lang="ru-RU" altLang="ru-RU" sz="2400" dirty="0">
              <a:solidFill>
                <a:srgbClr val="FFFF00"/>
              </a:solidFill>
              <a:ea typeface="Calibri" panose="020F0502020204030204" pitchFamily="34" charset="0"/>
              <a:cs typeface="Times New Roman" panose="02020603050405020304" pitchFamily="18" charset="0"/>
            </a:endParaRPr>
          </a:p>
        </p:txBody>
      </p:sp>
      <p:sp>
        <p:nvSpPr>
          <p:cNvPr id="7" name="Стрелка: вниз 6">
            <a:extLst>
              <a:ext uri="{FF2B5EF4-FFF2-40B4-BE49-F238E27FC236}">
                <a16:creationId xmlns:a16="http://schemas.microsoft.com/office/drawing/2014/main" id="{C2DA51F1-FAC8-38BD-CEF5-4D4621BBA8A2}"/>
              </a:ext>
            </a:extLst>
          </p:cNvPr>
          <p:cNvSpPr/>
          <p:nvPr/>
        </p:nvSpPr>
        <p:spPr>
          <a:xfrm>
            <a:off x="4767264" y="3098801"/>
            <a:ext cx="142875" cy="4730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srgbClr val="990000"/>
              </a:solidFill>
              <a:latin typeface="Tahoma"/>
            </a:endParaRPr>
          </a:p>
        </p:txBody>
      </p:sp>
      <p:pic>
        <p:nvPicPr>
          <p:cNvPr id="278534" name="Рисунок 7">
            <a:extLst>
              <a:ext uri="{FF2B5EF4-FFF2-40B4-BE49-F238E27FC236}">
                <a16:creationId xmlns:a16="http://schemas.microsoft.com/office/drawing/2014/main" id="{B7BCAB94-B5C9-3F4E-63BD-893700108A8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68875" y="4951413"/>
            <a:ext cx="1778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79554" name="TextBox 1">
            <a:extLst>
              <a:ext uri="{FF2B5EF4-FFF2-40B4-BE49-F238E27FC236}">
                <a16:creationId xmlns:a16="http://schemas.microsoft.com/office/drawing/2014/main" id="{7A063E44-5D27-4AEA-47DF-4C2C4846CCF0}"/>
              </a:ext>
            </a:extLst>
          </p:cNvPr>
          <p:cNvSpPr txBox="1">
            <a:spLocks noChangeArrowheads="1"/>
          </p:cNvSpPr>
          <p:nvPr/>
        </p:nvSpPr>
        <p:spPr bwMode="auto">
          <a:xfrm>
            <a:off x="1039813" y="363537"/>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ru-RU" altLang="ru-RU"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Центральный ПИБСП (клиника)</a:t>
            </a:r>
            <a:endParaRPr lang="ru-RU" altLang="ru-RU" sz="3200" dirty="0">
              <a:solidFill>
                <a:srgbClr val="FFFF00"/>
              </a:solidFill>
              <a:ea typeface="Calibri" panose="020F0502020204030204" pitchFamily="34" charset="0"/>
              <a:cs typeface="Times New Roman" panose="02020603050405020304" pitchFamily="18" charset="0"/>
            </a:endParaRPr>
          </a:p>
        </p:txBody>
      </p:sp>
      <p:sp>
        <p:nvSpPr>
          <p:cNvPr id="279555" name="TextBox 2">
            <a:extLst>
              <a:ext uri="{FF2B5EF4-FFF2-40B4-BE49-F238E27FC236}">
                <a16:creationId xmlns:a16="http://schemas.microsoft.com/office/drawing/2014/main" id="{1211D674-C211-979D-9E6E-6A082CC0C02B}"/>
              </a:ext>
            </a:extLst>
          </p:cNvPr>
          <p:cNvSpPr txBox="1">
            <a:spLocks noChangeArrowheads="1"/>
          </p:cNvSpPr>
          <p:nvPr/>
        </p:nvSpPr>
        <p:spPr bwMode="auto">
          <a:xfrm>
            <a:off x="2782888" y="1484313"/>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ru-RU" altLang="ru-RU">
              <a:solidFill>
                <a:srgbClr val="FFFFFF"/>
              </a:solidFill>
            </a:endParaRPr>
          </a:p>
        </p:txBody>
      </p:sp>
      <p:sp>
        <p:nvSpPr>
          <p:cNvPr id="279556" name="TextBox 3">
            <a:extLst>
              <a:ext uri="{FF2B5EF4-FFF2-40B4-BE49-F238E27FC236}">
                <a16:creationId xmlns:a16="http://schemas.microsoft.com/office/drawing/2014/main" id="{7189D3FE-3493-4549-5166-297125C8297D}"/>
              </a:ext>
            </a:extLst>
          </p:cNvPr>
          <p:cNvSpPr txBox="1">
            <a:spLocks noChangeArrowheads="1"/>
          </p:cNvSpPr>
          <p:nvPr/>
        </p:nvSpPr>
        <p:spPr bwMode="auto">
          <a:xfrm>
            <a:off x="2424113" y="1133476"/>
            <a:ext cx="7416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Font typeface="Arial" panose="020B0604020202020204" pitchFamily="34" charset="0"/>
              <a:buChar char="•"/>
            </a:pPr>
            <a:r>
              <a:rPr lang="ru-RU" altLang="ru-RU" sz="2000">
                <a:solidFill>
                  <a:srgbClr val="FFFF00"/>
                </a:solidFill>
                <a:latin typeface="Calibri" panose="020F0502020204030204" pitchFamily="34" charset="0"/>
                <a:ea typeface="Calibri" panose="020F0502020204030204" pitchFamily="34" charset="0"/>
                <a:cs typeface="Times New Roman" panose="02020603050405020304" pitchFamily="18" charset="0"/>
              </a:rPr>
              <a:t>Боль чаще распространяется на всю паретичную конечность без четкой точечной локализации, </a:t>
            </a:r>
          </a:p>
          <a:p>
            <a:pPr eaLnBrk="0" fontAlgn="base" hangingPunct="0">
              <a:spcBef>
                <a:spcPct val="0"/>
              </a:spcBef>
              <a:spcAft>
                <a:spcPct val="0"/>
              </a:spcAft>
              <a:buFont typeface="Arial" panose="020B0604020202020204" pitchFamily="34" charset="0"/>
              <a:buChar char="•"/>
            </a:pPr>
            <a:r>
              <a:rPr lang="ru-RU" altLang="ru-RU" sz="2000">
                <a:solidFill>
                  <a:srgbClr val="FFFF00"/>
                </a:solidFill>
                <a:latin typeface="Calibri" panose="020F0502020204030204" pitchFamily="34" charset="0"/>
                <a:ea typeface="Calibri" panose="020F0502020204030204" pitchFamily="34" charset="0"/>
                <a:cs typeface="Times New Roman" panose="02020603050405020304" pitchFamily="18" charset="0"/>
              </a:rPr>
              <a:t>носит жгучий, покалывающий, пульсирующий характер, непрерывного или пароксизмального течения. </a:t>
            </a:r>
          </a:p>
          <a:p>
            <a:pPr eaLnBrk="0" fontAlgn="base" hangingPunct="0">
              <a:spcBef>
                <a:spcPct val="0"/>
              </a:spcBef>
              <a:spcAft>
                <a:spcPct val="0"/>
              </a:spcAft>
              <a:buFont typeface="Arial" panose="020B0604020202020204" pitchFamily="34" charset="0"/>
              <a:buChar char="•"/>
            </a:pPr>
            <a:r>
              <a:rPr lang="ru-RU" altLang="ru-RU" sz="2000">
                <a:solidFill>
                  <a:srgbClr val="FFFF00"/>
                </a:solidFill>
                <a:latin typeface="Calibri" panose="020F0502020204030204" pitchFamily="34" charset="0"/>
                <a:ea typeface="Calibri" panose="020F0502020204030204" pitchFamily="34" charset="0"/>
                <a:cs typeface="Times New Roman" panose="02020603050405020304" pitchFamily="18" charset="0"/>
              </a:rPr>
              <a:t>Боль провоцируется и усиливается при движении, прикосновении, изменении температуры, психоэмоциональном возбуждении и стрессе</a:t>
            </a:r>
            <a:endParaRPr lang="ru-RU" altLang="ru-RU" sz="2000">
              <a:solidFill>
                <a:srgbClr val="FFFF00"/>
              </a:solidFill>
              <a:ea typeface="Calibri" panose="020F0502020204030204" pitchFamily="34" charset="0"/>
              <a:cs typeface="Times New Roman" panose="02020603050405020304" pitchFamily="18" charset="0"/>
            </a:endParaRPr>
          </a:p>
        </p:txBody>
      </p:sp>
      <p:sp>
        <p:nvSpPr>
          <p:cNvPr id="279557" name="TextBox 4">
            <a:extLst>
              <a:ext uri="{FF2B5EF4-FFF2-40B4-BE49-F238E27FC236}">
                <a16:creationId xmlns:a16="http://schemas.microsoft.com/office/drawing/2014/main" id="{2E498E9F-738E-E894-A05C-F2219AE47FC6}"/>
              </a:ext>
            </a:extLst>
          </p:cNvPr>
          <p:cNvSpPr txBox="1">
            <a:spLocks noChangeArrowheads="1"/>
          </p:cNvSpPr>
          <p:nvPr/>
        </p:nvSpPr>
        <p:spPr bwMode="auto">
          <a:xfrm>
            <a:off x="7608889" y="6338889"/>
            <a:ext cx="24479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ru-RU" altLang="ru-RU">
              <a:solidFill>
                <a:srgbClr val="FFFFFF"/>
              </a:solidFill>
            </a:endParaRPr>
          </a:p>
        </p:txBody>
      </p:sp>
      <p:sp>
        <p:nvSpPr>
          <p:cNvPr id="279558" name="TextBox 5">
            <a:extLst>
              <a:ext uri="{FF2B5EF4-FFF2-40B4-BE49-F238E27FC236}">
                <a16:creationId xmlns:a16="http://schemas.microsoft.com/office/drawing/2014/main" id="{BEC598D4-9E9C-0ABA-49BC-18DA0C262BE0}"/>
              </a:ext>
            </a:extLst>
          </p:cNvPr>
          <p:cNvSpPr txBox="1">
            <a:spLocks noChangeArrowheads="1"/>
          </p:cNvSpPr>
          <p:nvPr/>
        </p:nvSpPr>
        <p:spPr bwMode="auto">
          <a:xfrm>
            <a:off x="8183563" y="6478588"/>
            <a:ext cx="374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Kumar B., Kalita J., Kumar G., Misra U.K.</a:t>
            </a:r>
            <a:r>
              <a:rPr lang="ru-RU"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,2016</a:t>
            </a:r>
            <a:endParaRPr lang="ru-RU" altLang="ru-RU">
              <a:solidFill>
                <a:srgbClr val="FFFF00"/>
              </a:solidFill>
              <a:ea typeface="Calibri" panose="020F0502020204030204" pitchFamily="34" charset="0"/>
              <a:cs typeface="Times New Roman" panose="02020603050405020304" pitchFamily="18" charset="0"/>
            </a:endParaRPr>
          </a:p>
        </p:txBody>
      </p:sp>
      <p:pic>
        <p:nvPicPr>
          <p:cNvPr id="279559" name="Рисунок 6">
            <a:extLst>
              <a:ext uri="{FF2B5EF4-FFF2-40B4-BE49-F238E27FC236}">
                <a16:creationId xmlns:a16="http://schemas.microsoft.com/office/drawing/2014/main" id="{294AE6FB-742E-C128-A555-D3B4AA73A96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3013" y="3732213"/>
            <a:ext cx="4140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80578" name="TextBox 1">
            <a:extLst>
              <a:ext uri="{FF2B5EF4-FFF2-40B4-BE49-F238E27FC236}">
                <a16:creationId xmlns:a16="http://schemas.microsoft.com/office/drawing/2014/main" id="{186994DA-48B7-5786-ACA0-EC6AA40F88EB}"/>
              </a:ext>
            </a:extLst>
          </p:cNvPr>
          <p:cNvSpPr txBox="1">
            <a:spLocks noChangeArrowheads="1"/>
          </p:cNvSpPr>
          <p:nvPr/>
        </p:nvSpPr>
        <p:spPr bwMode="auto">
          <a:xfrm>
            <a:off x="2351088" y="18891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32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Центральный ПИБСП (лечение)</a:t>
            </a:r>
          </a:p>
        </p:txBody>
      </p:sp>
      <p:sp>
        <p:nvSpPr>
          <p:cNvPr id="280579" name="TextBox 2">
            <a:extLst>
              <a:ext uri="{FF2B5EF4-FFF2-40B4-BE49-F238E27FC236}">
                <a16:creationId xmlns:a16="http://schemas.microsoft.com/office/drawing/2014/main" id="{3013520B-0FDF-57A3-26B3-DCAD69934C42}"/>
              </a:ext>
            </a:extLst>
          </p:cNvPr>
          <p:cNvSpPr txBox="1">
            <a:spLocks noChangeArrowheads="1"/>
          </p:cNvSpPr>
          <p:nvPr/>
        </p:nvSpPr>
        <p:spPr bwMode="auto">
          <a:xfrm>
            <a:off x="1703389" y="1268414"/>
            <a:ext cx="8713787"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lnSpc>
                <a:spcPct val="107000"/>
              </a:lnSpc>
              <a:spcBef>
                <a:spcPct val="0"/>
              </a:spcBef>
              <a:spcAft>
                <a:spcPts val="800"/>
              </a:spcAft>
              <a:buFont typeface="Arial" panose="020B0604020202020204" pitchFamily="34" charset="0"/>
              <a:buChar char="•"/>
            </a:pPr>
            <a:r>
              <a:rPr lang="ru-RU" altLang="ru-RU" sz="20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группы препаратов имеют доказанный терапевтический эффект в терапии данного типа болевого синдрома: антидепрессанты (трициклические и селективные ингибиторы обратного захвата серотонина) и антиконвульсанты.</a:t>
            </a:r>
          </a:p>
          <a:p>
            <a:pPr eaLnBrk="0" fontAlgn="base" hangingPunct="0">
              <a:lnSpc>
                <a:spcPct val="107000"/>
              </a:lnSpc>
              <a:spcBef>
                <a:spcPct val="0"/>
              </a:spcBef>
              <a:spcAft>
                <a:spcPts val="800"/>
              </a:spcAft>
              <a:buFont typeface="Arial" panose="020B0604020202020204" pitchFamily="34" charset="0"/>
              <a:buChar char="•"/>
            </a:pPr>
            <a:r>
              <a:rPr lang="ru-RU" altLang="ru-RU" sz="20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Из немедикаментозных способов лечения ЦПБС наиболее эффективным в настоящее время признана ритмическая транскраниальная магнитная стимуляция (рТМС). Возбуждение моторных отделов коры головного мозга, вызванное рТМС, подавляет повышенный выброс возбуждающих нейротрансмиттеров, блокирует их воздействие на ноцицептивную систему головного мозга и приводит к уменьшению болевого синдрома.</a:t>
            </a:r>
          </a:p>
          <a:p>
            <a:pPr eaLnBrk="0" fontAlgn="base" hangingPunct="0">
              <a:lnSpc>
                <a:spcPct val="107000"/>
              </a:lnSpc>
              <a:spcBef>
                <a:spcPct val="0"/>
              </a:spcBef>
              <a:spcAft>
                <a:spcPts val="800"/>
              </a:spcAft>
              <a:buFont typeface="Arial" panose="020B0604020202020204" pitchFamily="34" charset="0"/>
              <a:buChar char="•"/>
            </a:pPr>
            <a:r>
              <a:rPr lang="ru-RU" altLang="ru-RU" sz="20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ЛФК - при отказе больных от выполнения ЛФК в восстановительном периоде инсульта запускаются патологические  изменения в параартрикулярных и интраартрикулярных структурах, ухудшающие восстановление функциональной активности верхней конечности.</a:t>
            </a:r>
          </a:p>
        </p:txBody>
      </p:sp>
      <p:sp>
        <p:nvSpPr>
          <p:cNvPr id="280580" name="TextBox 3">
            <a:extLst>
              <a:ext uri="{FF2B5EF4-FFF2-40B4-BE49-F238E27FC236}">
                <a16:creationId xmlns:a16="http://schemas.microsoft.com/office/drawing/2014/main" id="{16667A24-E465-4A1B-6673-BC20AC0D99D3}"/>
              </a:ext>
            </a:extLst>
          </p:cNvPr>
          <p:cNvSpPr txBox="1">
            <a:spLocks noChangeArrowheads="1"/>
          </p:cNvSpPr>
          <p:nvPr/>
        </p:nvSpPr>
        <p:spPr bwMode="auto">
          <a:xfrm>
            <a:off x="7824789" y="6308725"/>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Kumar B., Kalita J., Kumar G., Misra U.K.</a:t>
            </a:r>
            <a:r>
              <a:rPr lang="ru-RU"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,2016</a:t>
            </a:r>
            <a:endParaRPr lang="ru-RU" altLang="ru-RU">
              <a:solidFill>
                <a:srgbClr val="FFFF00"/>
              </a:solidFill>
              <a:ea typeface="Calibri" panose="020F0502020204030204" pitchFamily="34" charset="0"/>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E8EE27-452C-EDBD-97F8-C99FF2592D29}"/>
              </a:ext>
            </a:extLst>
          </p:cNvPr>
          <p:cNvSpPr txBox="1"/>
          <p:nvPr/>
        </p:nvSpPr>
        <p:spPr>
          <a:xfrm>
            <a:off x="2351089" y="333375"/>
            <a:ext cx="6840537" cy="584200"/>
          </a:xfrm>
          <a:prstGeom prst="rect">
            <a:avLst/>
          </a:prstGeom>
          <a:noFill/>
        </p:spPr>
        <p:txBody>
          <a:bodyPr>
            <a:spAutoFit/>
          </a:bodyPr>
          <a:lstStyle/>
          <a:p>
            <a:pPr algn="ctr" eaLnBrk="0" fontAlgn="base" hangingPunct="0">
              <a:spcBef>
                <a:spcPct val="0"/>
              </a:spcBef>
              <a:spcAft>
                <a:spcPct val="0"/>
              </a:spcAft>
              <a:defRPr/>
            </a:pPr>
            <a:r>
              <a:rPr lang="ru-RU" altLang="ru-RU" sz="3200" dirty="0">
                <a:solidFill>
                  <a:srgbClr val="FFFF00"/>
                </a:solidFill>
                <a:latin typeface="Times New Roman" panose="02020603050405020304" pitchFamily="18" charset="0"/>
                <a:cs typeface="Times New Roman" panose="02020603050405020304" pitchFamily="18" charset="0"/>
              </a:rPr>
              <a:t>Периферический ПИБСП </a:t>
            </a:r>
            <a:endParaRPr lang="ru-RU" sz="32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717C5EF-AA78-3D50-5D64-3E6AD10C913C}"/>
              </a:ext>
            </a:extLst>
          </p:cNvPr>
          <p:cNvSpPr txBox="1"/>
          <p:nvPr/>
        </p:nvSpPr>
        <p:spPr>
          <a:xfrm>
            <a:off x="1774826" y="1196975"/>
            <a:ext cx="8893175" cy="2806700"/>
          </a:xfrm>
          <a:prstGeom prst="rect">
            <a:avLst/>
          </a:prstGeom>
          <a:noFill/>
        </p:spPr>
        <p:txBody>
          <a:bodyPr>
            <a:spAutoFit/>
          </a:bodyPr>
          <a:lstStyle/>
          <a:p>
            <a:pPr eaLnBrk="0" fontAlgn="base" hangingPunct="0">
              <a:lnSpc>
                <a:spcPct val="107000"/>
              </a:lnSpc>
              <a:spcBef>
                <a:spcPct val="0"/>
              </a:spcBef>
              <a:spcAft>
                <a:spcPts val="800"/>
              </a:spcAft>
              <a:defRPr/>
            </a:pPr>
            <a:r>
              <a:rPr lang="ru-RU" altLang="ru-RU"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В патогенезе ведущее  значение приобретают изменения биомеханики плечевого сустава :</a:t>
            </a:r>
          </a:p>
          <a:p>
            <a:pPr marL="171450" indent="-171450" eaLnBrk="0" fontAlgn="base" hangingPunct="0">
              <a:lnSpc>
                <a:spcPct val="107000"/>
              </a:lnSpc>
              <a:spcBef>
                <a:spcPct val="0"/>
              </a:spcBef>
              <a:spcAft>
                <a:spcPts val="800"/>
              </a:spcAft>
              <a:buFont typeface="Arial" panose="020B0604020202020204" pitchFamily="34" charset="0"/>
              <a:buChar char="•"/>
              <a:defRPr/>
            </a:pPr>
            <a:r>
              <a:rPr lang="ru-RU" altLang="ru-RU"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Слабость </a:t>
            </a:r>
            <a:r>
              <a:rPr lang="ru-RU" altLang="ru-RU"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параартрикулярных</a:t>
            </a:r>
            <a:r>
              <a:rPr lang="ru-RU" altLang="ru-RU"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мышц и связочного аппарата на стороне пареза приводят к нестабильности в плечевом суставе и </a:t>
            </a:r>
            <a:r>
              <a:rPr lang="ru-RU" altLang="ru-RU"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перерастяжению</a:t>
            </a:r>
            <a:r>
              <a:rPr lang="ru-RU" altLang="ru-RU"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капсулы плечевого сустава, вызывают  повреждение ротаторной манжеты плеча, провоцируют развитие асептического воспаления в области сустава и отека </a:t>
            </a:r>
            <a:r>
              <a:rPr lang="ru-RU" altLang="ru-RU"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параартрикулярных</a:t>
            </a:r>
            <a:r>
              <a:rPr lang="ru-RU" altLang="ru-RU"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тканей, вызывая формирование стойкого болевого синдрома</a:t>
            </a:r>
          </a:p>
        </p:txBody>
      </p:sp>
      <p:pic>
        <p:nvPicPr>
          <p:cNvPr id="281604" name="Рисунок 3">
            <a:extLst>
              <a:ext uri="{FF2B5EF4-FFF2-40B4-BE49-F238E27FC236}">
                <a16:creationId xmlns:a16="http://schemas.microsoft.com/office/drawing/2014/main" id="{C107E4CB-8675-8651-3458-1322A6A5335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19513" y="3789363"/>
            <a:ext cx="3675062"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5" name="TextBox 4">
            <a:extLst>
              <a:ext uri="{FF2B5EF4-FFF2-40B4-BE49-F238E27FC236}">
                <a16:creationId xmlns:a16="http://schemas.microsoft.com/office/drawing/2014/main" id="{F0A14D0D-55F7-7A30-76AF-681B7B20AA2D}"/>
              </a:ext>
            </a:extLst>
          </p:cNvPr>
          <p:cNvSpPr txBox="1">
            <a:spLocks noChangeArrowheads="1"/>
          </p:cNvSpPr>
          <p:nvPr/>
        </p:nvSpPr>
        <p:spPr bwMode="auto">
          <a:xfrm>
            <a:off x="8191501" y="6183314"/>
            <a:ext cx="22320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lnSpc>
                <a:spcPct val="107000"/>
              </a:lnSpc>
              <a:spcBef>
                <a:spcPct val="0"/>
              </a:spcBef>
              <a:spcAft>
                <a:spcPts val="800"/>
              </a:spcAft>
            </a:pPr>
            <a:r>
              <a:rPr lang="en-US"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Elias V., Chelimsky T.C., Janata J.W.</a:t>
            </a:r>
            <a:r>
              <a:rPr lang="ru-RU"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 201</a:t>
            </a:r>
            <a:r>
              <a:rPr lang="ru-RU" altLang="ru-RU" sz="800">
                <a:solidFill>
                  <a:srgbClr val="FFFF00"/>
                </a:solidFill>
                <a:latin typeface="Calibri" panose="020F0502020204030204" pitchFamily="34" charset="0"/>
                <a:ea typeface="Calibri" panose="020F0502020204030204" pitchFamily="34" charset="0"/>
                <a:cs typeface="Times New Roman" panose="02020603050405020304" pitchFamily="18" charset="0"/>
              </a:rPr>
              <a:t>7</a:t>
            </a:r>
            <a:endParaRPr lang="ru-RU" altLang="ru-RU" sz="800">
              <a:solidFill>
                <a:srgbClr val="FFFF00"/>
              </a:solidFill>
              <a:ea typeface="Calibri" panose="020F0502020204030204" pitchFamily="34" charset="0"/>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43C7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19207-2424-E401-3A10-B6A179DA8445}"/>
              </a:ext>
            </a:extLst>
          </p:cNvPr>
          <p:cNvSpPr/>
          <p:nvPr/>
        </p:nvSpPr>
        <p:spPr>
          <a:xfrm>
            <a:off x="1785939" y="196851"/>
            <a:ext cx="8620125" cy="517525"/>
          </a:xfrm>
          <a:prstGeom prst="rect">
            <a:avLst/>
          </a:prstGeom>
          <a:solidFill>
            <a:srgbClr val="8E1D1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49">
              <a:defRPr/>
            </a:pPr>
            <a:r>
              <a:rPr lang="ru-RU" sz="3394" b="1" dirty="0">
                <a:solidFill>
                  <a:prstClr val="white"/>
                </a:solidFill>
                <a:effectLst>
                  <a:outerShdw blurRad="38100" dist="38100" dir="2700000" algn="tl">
                    <a:srgbClr val="000000">
                      <a:alpha val="43137"/>
                    </a:srgbClr>
                  </a:outerShdw>
                </a:effectLst>
                <a:latin typeface="Calibri"/>
              </a:rPr>
              <a:t>Основные последствия инсульта</a:t>
            </a:r>
            <a:endParaRPr lang="en-GB" sz="3394" dirty="0">
              <a:solidFill>
                <a:prstClr val="white"/>
              </a:solidFill>
              <a:effectLst>
                <a:outerShdw blurRad="38100" dist="38100" dir="2700000" algn="tl">
                  <a:srgbClr val="000000">
                    <a:alpha val="43137"/>
                  </a:srgbClr>
                </a:outerShdw>
              </a:effectLst>
              <a:latin typeface="Calibri"/>
            </a:endParaRPr>
          </a:p>
        </p:txBody>
      </p:sp>
      <p:graphicFrame>
        <p:nvGraphicFramePr>
          <p:cNvPr id="261123" name="Chart 4">
            <a:extLst>
              <a:ext uri="{FF2B5EF4-FFF2-40B4-BE49-F238E27FC236}">
                <a16:creationId xmlns:a16="http://schemas.microsoft.com/office/drawing/2014/main" id="{AF421622-0F47-7752-0EBE-F353876B95E4}"/>
              </a:ext>
            </a:extLst>
          </p:cNvPr>
          <p:cNvGraphicFramePr>
            <a:graphicFrameLocks/>
          </p:cNvGraphicFramePr>
          <p:nvPr/>
        </p:nvGraphicFramePr>
        <p:xfrm>
          <a:off x="3400425" y="2973389"/>
          <a:ext cx="5843588" cy="3927475"/>
        </p:xfrm>
        <a:graphic>
          <a:graphicData uri="http://schemas.openxmlformats.org/presentationml/2006/ole">
            <mc:AlternateContent xmlns:mc="http://schemas.openxmlformats.org/markup-compatibility/2006">
              <mc:Choice xmlns:v="urn:schemas-microsoft-com:vml" Requires="v">
                <p:oleObj r:id="rId4" imgW="6200169" imgH="4170025" progId="Excel.Chart.8">
                  <p:embed/>
                </p:oleObj>
              </mc:Choice>
              <mc:Fallback>
                <p:oleObj r:id="rId4" imgW="6200169" imgH="4170025" progId="Excel.Chart.8">
                  <p:embed/>
                  <p:pic>
                    <p:nvPicPr>
                      <p:cNvPr id="261123" name="Chart 4">
                        <a:extLst>
                          <a:ext uri="{FF2B5EF4-FFF2-40B4-BE49-F238E27FC236}">
                            <a16:creationId xmlns:a16="http://schemas.microsoft.com/office/drawing/2014/main" id="{AF421622-0F47-7752-0EBE-F353876B95E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973389"/>
                        <a:ext cx="584358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Line Callout 1 6">
            <a:extLst>
              <a:ext uri="{FF2B5EF4-FFF2-40B4-BE49-F238E27FC236}">
                <a16:creationId xmlns:a16="http://schemas.microsoft.com/office/drawing/2014/main" id="{77E2CBE6-BC5D-A970-DDA3-76C6272D2197}"/>
              </a:ext>
            </a:extLst>
          </p:cNvPr>
          <p:cNvSpPr/>
          <p:nvPr/>
        </p:nvSpPr>
        <p:spPr>
          <a:xfrm>
            <a:off x="7996238" y="3157538"/>
            <a:ext cx="2241550" cy="2239962"/>
          </a:xfrm>
          <a:prstGeom prst="borderCallout1">
            <a:avLst>
              <a:gd name="adj1" fmla="val 615"/>
              <a:gd name="adj2" fmla="val -335"/>
              <a:gd name="adj3" fmla="val 39282"/>
              <a:gd name="adj4" fmla="val -3460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49">
              <a:defRPr/>
            </a:pPr>
            <a:r>
              <a:rPr lang="ru-RU" sz="1697" b="1" dirty="0">
                <a:solidFill>
                  <a:prstClr val="white"/>
                </a:solidFill>
                <a:effectLst>
                  <a:outerShdw blurRad="38100" dist="38100" dir="2700000" algn="tl">
                    <a:srgbClr val="000000">
                      <a:alpha val="43137"/>
                    </a:srgbClr>
                  </a:outerShdw>
                </a:effectLst>
                <a:latin typeface="Calibri"/>
              </a:rPr>
              <a:t>Двигательные нарушения </a:t>
            </a:r>
            <a:r>
              <a:rPr lang="ru-RU" sz="1697" dirty="0">
                <a:solidFill>
                  <a:prstClr val="white"/>
                </a:solidFill>
                <a:effectLst>
                  <a:outerShdw blurRad="38100" dist="38100" dir="2700000" algn="tl">
                    <a:srgbClr val="000000">
                      <a:alpha val="43137"/>
                    </a:srgbClr>
                  </a:outerShdw>
                </a:effectLst>
                <a:latin typeface="Calibri"/>
              </a:rPr>
              <a:t>(парезы, нарушение статики и координации) – к концу первого месяца у 80-90% больных</a:t>
            </a:r>
            <a:endParaRPr lang="en-US" sz="1697" dirty="0">
              <a:solidFill>
                <a:prstClr val="white"/>
              </a:solidFill>
              <a:effectLst>
                <a:outerShdw blurRad="38100" dist="38100" dir="2700000" algn="tl">
                  <a:srgbClr val="000000">
                    <a:alpha val="43137"/>
                  </a:srgbClr>
                </a:outerShdw>
              </a:effectLst>
              <a:latin typeface="Calibri"/>
            </a:endParaRPr>
          </a:p>
          <a:p>
            <a:pPr algn="ctr" defTabSz="862049">
              <a:defRPr/>
            </a:pPr>
            <a:endParaRPr lang="en-GB" sz="1697" dirty="0">
              <a:solidFill>
                <a:prstClr val="white"/>
              </a:solidFill>
              <a:latin typeface="Calibri"/>
            </a:endParaRPr>
          </a:p>
        </p:txBody>
      </p:sp>
      <p:sp>
        <p:nvSpPr>
          <p:cNvPr id="10" name="Line Callout 1 9">
            <a:extLst>
              <a:ext uri="{FF2B5EF4-FFF2-40B4-BE49-F238E27FC236}">
                <a16:creationId xmlns:a16="http://schemas.microsoft.com/office/drawing/2014/main" id="{63C8EE3D-1234-3BA2-01AD-780DFD87EA4D}"/>
              </a:ext>
            </a:extLst>
          </p:cNvPr>
          <p:cNvSpPr/>
          <p:nvPr/>
        </p:nvSpPr>
        <p:spPr>
          <a:xfrm>
            <a:off x="2022476" y="4583114"/>
            <a:ext cx="2239963" cy="1970087"/>
          </a:xfrm>
          <a:prstGeom prst="borderCallout1">
            <a:avLst>
              <a:gd name="adj1" fmla="val 99611"/>
              <a:gd name="adj2" fmla="val 100426"/>
              <a:gd name="adj3" fmla="val 52453"/>
              <a:gd name="adj4" fmla="val 142933"/>
            </a:avLst>
          </a:prstGeom>
          <a:solidFill>
            <a:srgbClr val="2DD7DF"/>
          </a:solidFill>
          <a:ln>
            <a:solidFill>
              <a:srgbClr val="2DD7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49">
              <a:defRPr/>
            </a:pPr>
            <a:r>
              <a:rPr lang="ru-RU" sz="1697" b="1" dirty="0">
                <a:solidFill>
                  <a:schemeClr val="bg1"/>
                </a:solidFill>
                <a:effectLst>
                  <a:outerShdw blurRad="38100" dist="38100" dir="2700000" algn="tl">
                    <a:srgbClr val="000000">
                      <a:alpha val="43137"/>
                    </a:srgbClr>
                  </a:outerShdw>
                </a:effectLst>
                <a:latin typeface="Calibri"/>
              </a:rPr>
              <a:t>Речевые расстройства  </a:t>
            </a:r>
            <a:r>
              <a:rPr lang="ru-RU" sz="1697" dirty="0">
                <a:solidFill>
                  <a:schemeClr val="bg1"/>
                </a:solidFill>
                <a:effectLst>
                  <a:outerShdw blurRad="38100" dist="38100" dir="2700000" algn="tl">
                    <a:srgbClr val="000000">
                      <a:alpha val="43137"/>
                    </a:srgbClr>
                  </a:outerShdw>
                </a:effectLst>
                <a:latin typeface="Calibri"/>
              </a:rPr>
              <a:t>(афазия, дизартрия) -  к концу первого </a:t>
            </a:r>
            <a:r>
              <a:rPr lang="ru-RU" sz="1885" dirty="0">
                <a:solidFill>
                  <a:schemeClr val="bg1"/>
                </a:solidFill>
                <a:effectLst>
                  <a:outerShdw blurRad="38100" dist="38100" dir="2700000" algn="tl">
                    <a:srgbClr val="000000">
                      <a:alpha val="43137"/>
                    </a:srgbClr>
                  </a:outerShdw>
                </a:effectLst>
                <a:latin typeface="Calibri"/>
              </a:rPr>
              <a:t>месяца у 35% и 15</a:t>
            </a:r>
            <a:r>
              <a:rPr lang="ru-RU" sz="1697" dirty="0">
                <a:solidFill>
                  <a:schemeClr val="bg1"/>
                </a:solidFill>
                <a:effectLst>
                  <a:outerShdw blurRad="38100" dist="38100" dir="2700000" algn="tl">
                    <a:srgbClr val="000000">
                      <a:alpha val="43137"/>
                    </a:srgbClr>
                  </a:outerShdw>
                </a:effectLst>
                <a:latin typeface="Calibri"/>
              </a:rPr>
              <a:t>% пациентов соответственно</a:t>
            </a:r>
          </a:p>
          <a:p>
            <a:pPr algn="ctr" defTabSz="862049">
              <a:defRPr/>
            </a:pPr>
            <a:endParaRPr lang="en-GB" sz="1697" dirty="0">
              <a:solidFill>
                <a:prstClr val="white"/>
              </a:solidFill>
              <a:latin typeface="Calibri"/>
            </a:endParaRPr>
          </a:p>
        </p:txBody>
      </p:sp>
      <p:sp>
        <p:nvSpPr>
          <p:cNvPr id="11" name="Line Callout 1 10">
            <a:extLst>
              <a:ext uri="{FF2B5EF4-FFF2-40B4-BE49-F238E27FC236}">
                <a16:creationId xmlns:a16="http://schemas.microsoft.com/office/drawing/2014/main" id="{5E50C62C-63E5-4441-3FC2-A0EBFCFC90BC}"/>
              </a:ext>
            </a:extLst>
          </p:cNvPr>
          <p:cNvSpPr/>
          <p:nvPr/>
        </p:nvSpPr>
        <p:spPr>
          <a:xfrm>
            <a:off x="2022476" y="3157539"/>
            <a:ext cx="2239963" cy="1222375"/>
          </a:xfrm>
          <a:prstGeom prst="borderCallout1">
            <a:avLst>
              <a:gd name="adj1" fmla="val 711"/>
              <a:gd name="adj2" fmla="val 100747"/>
              <a:gd name="adj3" fmla="val 67062"/>
              <a:gd name="adj4" fmla="val 161661"/>
            </a:avLst>
          </a:prstGeom>
          <a:solidFill>
            <a:srgbClr val="A80000"/>
          </a:solidFill>
          <a:ln>
            <a:solidFill>
              <a:srgbClr val="A8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49">
              <a:defRPr/>
            </a:pPr>
            <a:r>
              <a:rPr lang="ru-RU" sz="1697" b="1" dirty="0">
                <a:solidFill>
                  <a:prstClr val="white"/>
                </a:solidFill>
                <a:effectLst>
                  <a:outerShdw blurRad="38100" dist="38100" dir="2700000" algn="tl">
                    <a:srgbClr val="000000">
                      <a:alpha val="43137"/>
                    </a:srgbClr>
                  </a:outerShdw>
                </a:effectLst>
                <a:latin typeface="Calibri"/>
              </a:rPr>
              <a:t>Когнитивные </a:t>
            </a:r>
            <a:r>
              <a:rPr lang="ru-RU" sz="1697" dirty="0">
                <a:solidFill>
                  <a:prstClr val="white"/>
                </a:solidFill>
                <a:effectLst>
                  <a:outerShdw blurRad="38100" dist="38100" dir="2700000" algn="tl">
                    <a:srgbClr val="000000">
                      <a:alpha val="43137"/>
                    </a:srgbClr>
                  </a:outerShdw>
                </a:effectLst>
                <a:latin typeface="Calibri"/>
              </a:rPr>
              <a:t>и </a:t>
            </a:r>
            <a:r>
              <a:rPr lang="ru-RU" sz="1697" b="1" dirty="0">
                <a:solidFill>
                  <a:prstClr val="white"/>
                </a:solidFill>
                <a:effectLst>
                  <a:outerShdw blurRad="38100" dist="38100" dir="2700000" algn="tl">
                    <a:srgbClr val="000000">
                      <a:alpha val="43137"/>
                    </a:srgbClr>
                  </a:outerShdw>
                </a:effectLst>
                <a:latin typeface="Calibri"/>
              </a:rPr>
              <a:t>эмоционально-волевые нарушения</a:t>
            </a:r>
            <a:r>
              <a:rPr lang="ru-RU" sz="1697" dirty="0">
                <a:solidFill>
                  <a:prstClr val="white"/>
                </a:solidFill>
                <a:effectLst>
                  <a:outerShdw blurRad="38100" dist="38100" dir="2700000" algn="tl">
                    <a:srgbClr val="000000">
                      <a:alpha val="43137"/>
                    </a:srgbClr>
                  </a:outerShdw>
                </a:effectLst>
                <a:latin typeface="Calibri"/>
              </a:rPr>
              <a:t> –  20 - </a:t>
            </a:r>
            <a:r>
              <a:rPr lang="en-US" sz="1697" dirty="0">
                <a:solidFill>
                  <a:prstClr val="white"/>
                </a:solidFill>
                <a:effectLst>
                  <a:outerShdw blurRad="38100" dist="38100" dir="2700000" algn="tl">
                    <a:srgbClr val="000000">
                      <a:alpha val="43137"/>
                    </a:srgbClr>
                  </a:outerShdw>
                </a:effectLst>
                <a:latin typeface="Calibri"/>
              </a:rPr>
              <a:t>6</a:t>
            </a:r>
            <a:r>
              <a:rPr lang="ru-RU" sz="1697" dirty="0">
                <a:solidFill>
                  <a:prstClr val="white"/>
                </a:solidFill>
                <a:effectLst>
                  <a:outerShdw blurRad="38100" dist="38100" dir="2700000" algn="tl">
                    <a:srgbClr val="000000">
                      <a:alpha val="43137"/>
                    </a:srgbClr>
                  </a:outerShdw>
                </a:effectLst>
                <a:latin typeface="Calibri"/>
              </a:rPr>
              <a:t>0% больных </a:t>
            </a:r>
          </a:p>
          <a:p>
            <a:pPr algn="ctr" defTabSz="862049">
              <a:defRPr/>
            </a:pPr>
            <a:endParaRPr lang="en-GB" sz="1697" dirty="0">
              <a:solidFill>
                <a:prstClr val="white"/>
              </a:solidFill>
              <a:latin typeface="Calibri"/>
            </a:endParaRPr>
          </a:p>
        </p:txBody>
      </p:sp>
      <p:sp>
        <p:nvSpPr>
          <p:cNvPr id="419847" name="Text Placeholder 2">
            <a:extLst>
              <a:ext uri="{FF2B5EF4-FFF2-40B4-BE49-F238E27FC236}">
                <a16:creationId xmlns:a16="http://schemas.microsoft.com/office/drawing/2014/main" id="{D5FA9F9A-F0F5-678F-5CF2-ED47FAC2B970}"/>
              </a:ext>
            </a:extLst>
          </p:cNvPr>
          <p:cNvSpPr>
            <a:spLocks noGrp="1"/>
          </p:cNvSpPr>
          <p:nvPr>
            <p:ph type="body" sz="quarter" idx="13"/>
          </p:nvPr>
        </p:nvSpPr>
        <p:spPr>
          <a:xfrm>
            <a:off x="1785938" y="917575"/>
            <a:ext cx="8458200" cy="2171700"/>
          </a:xfrm>
        </p:spPr>
        <p:txBody>
          <a:bodyPr/>
          <a:lstStyle/>
          <a:p>
            <a:pPr marL="305309" indent="-305309" algn="just" eaLnBrk="1" hangingPunct="1">
              <a:buClr>
                <a:srgbClr val="C00000"/>
              </a:buClr>
              <a:buSzPct val="110000"/>
              <a:buFont typeface="Wingdings" panose="05000000000000000000" pitchFamily="2" charset="2"/>
              <a:buChar char="§"/>
              <a:defRPr/>
            </a:pPr>
            <a:r>
              <a:rPr lang="ru-RU" altLang="ru-RU" sz="1697" dirty="0"/>
              <a:t>Ежегодно инсульт развивается у более чем 15 млн человек по всему миру</a:t>
            </a:r>
          </a:p>
          <a:p>
            <a:pPr marL="305309" indent="-305309" algn="just" eaLnBrk="1" hangingPunct="1">
              <a:buClr>
                <a:srgbClr val="C00000"/>
              </a:buClr>
              <a:buSzPct val="110000"/>
              <a:buFont typeface="Wingdings" panose="05000000000000000000" pitchFamily="2" charset="2"/>
              <a:buChar char="§"/>
              <a:defRPr/>
            </a:pPr>
            <a:r>
              <a:rPr lang="ru-RU" altLang="ru-RU" sz="1697" dirty="0"/>
              <a:t>В России каждые 40 сек происходит инсульт, </a:t>
            </a:r>
          </a:p>
          <a:p>
            <a:pPr marL="305309" indent="-305309" algn="just" eaLnBrk="1" hangingPunct="1">
              <a:buClr>
                <a:srgbClr val="C00000"/>
              </a:buClr>
              <a:buSzPct val="110000"/>
              <a:buFont typeface="Wingdings" panose="05000000000000000000" pitchFamily="2" charset="2"/>
              <a:buChar char="§"/>
              <a:defRPr/>
            </a:pPr>
            <a:r>
              <a:rPr lang="ru-RU" altLang="ru-RU" sz="1697" dirty="0"/>
              <a:t>Около 30 % инсультов приводят к летальному исходу</a:t>
            </a:r>
          </a:p>
          <a:p>
            <a:pPr marL="305309" indent="-305309" algn="just" eaLnBrk="1" hangingPunct="1">
              <a:buClr>
                <a:srgbClr val="C00000"/>
              </a:buClr>
              <a:buSzPct val="110000"/>
              <a:buFont typeface="Wingdings" panose="05000000000000000000" pitchFamily="2" charset="2"/>
              <a:buChar char="§"/>
              <a:defRPr/>
            </a:pPr>
            <a:r>
              <a:rPr lang="ru-RU" altLang="ru-RU" sz="1697" dirty="0"/>
              <a:t>У 70% выживших после него развивается та или иная степень ограничений в повседневной жизни</a:t>
            </a:r>
          </a:p>
        </p:txBody>
      </p:sp>
      <p:sp>
        <p:nvSpPr>
          <p:cNvPr id="261128" name="TextBox 1">
            <a:extLst>
              <a:ext uri="{FF2B5EF4-FFF2-40B4-BE49-F238E27FC236}">
                <a16:creationId xmlns:a16="http://schemas.microsoft.com/office/drawing/2014/main" id="{AE71C54F-11C8-0C16-F903-F309C381D069}"/>
              </a:ext>
            </a:extLst>
          </p:cNvPr>
          <p:cNvSpPr txBox="1">
            <a:spLocks noChangeArrowheads="1"/>
          </p:cNvSpPr>
          <p:nvPr/>
        </p:nvSpPr>
        <p:spPr bwMode="auto">
          <a:xfrm>
            <a:off x="7319964" y="6553200"/>
            <a:ext cx="3240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800">
                <a:solidFill>
                  <a:prstClr val="black"/>
                </a:solidFill>
              </a:rPr>
              <a:t>Kalaria RN, Akinyemi R, Ihara M.Biochim Biophys Acta. 2016</a:t>
            </a:r>
            <a:endParaRPr lang="ru-RU" altLang="ru-RU" sz="800">
              <a:solidFill>
                <a:prstClr val="black"/>
              </a:solidFill>
            </a:endParaRPr>
          </a:p>
        </p:txBody>
      </p:sp>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82626" name="TextBox 1">
            <a:extLst>
              <a:ext uri="{FF2B5EF4-FFF2-40B4-BE49-F238E27FC236}">
                <a16:creationId xmlns:a16="http://schemas.microsoft.com/office/drawing/2014/main" id="{67885621-D2C9-2029-0261-387B4BA93A00}"/>
              </a:ext>
            </a:extLst>
          </p:cNvPr>
          <p:cNvSpPr txBox="1">
            <a:spLocks noChangeArrowheads="1"/>
          </p:cNvSpPr>
          <p:nvPr/>
        </p:nvSpPr>
        <p:spPr bwMode="auto">
          <a:xfrm>
            <a:off x="2495550" y="260350"/>
            <a:ext cx="66246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3200">
                <a:solidFill>
                  <a:srgbClr val="FFFF00"/>
                </a:solidFill>
                <a:latin typeface="Times New Roman" panose="02020603050405020304" pitchFamily="18" charset="0"/>
                <a:cs typeface="Times New Roman" panose="02020603050405020304" pitchFamily="18" charset="0"/>
              </a:rPr>
              <a:t>Периферический ПИБСП </a:t>
            </a:r>
          </a:p>
        </p:txBody>
      </p:sp>
      <p:sp>
        <p:nvSpPr>
          <p:cNvPr id="282627" name="TextBox 2">
            <a:extLst>
              <a:ext uri="{FF2B5EF4-FFF2-40B4-BE49-F238E27FC236}">
                <a16:creationId xmlns:a16="http://schemas.microsoft.com/office/drawing/2014/main" id="{0B601820-5E6C-6A09-A8A2-59A2F56E6099}"/>
              </a:ext>
            </a:extLst>
          </p:cNvPr>
          <p:cNvSpPr txBox="1">
            <a:spLocks noChangeArrowheads="1"/>
          </p:cNvSpPr>
          <p:nvPr/>
        </p:nvSpPr>
        <p:spPr bwMode="auto">
          <a:xfrm>
            <a:off x="1524001" y="1268414"/>
            <a:ext cx="853281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Комплексный региональный болевой синдром (КРБС) Рефлекторная симпатическая дистрофия</a:t>
            </a:r>
          </a:p>
          <a:p>
            <a:pP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ru-RU" altLang="ru-RU" sz="2400" dirty="0">
                <a:solidFill>
                  <a:srgbClr val="FFFF00"/>
                </a:solidFill>
                <a:ea typeface="Calibri" panose="020F0502020204030204" pitchFamily="34" charset="0"/>
                <a:cs typeface="Times New Roman" panose="02020603050405020304" pitchFamily="18" charset="0"/>
              </a:rPr>
              <a:t>Сочетание асептического воспаления </a:t>
            </a:r>
            <a:r>
              <a:rPr lang="ru-RU" altLang="ru-RU" sz="2400" dirty="0" err="1">
                <a:solidFill>
                  <a:srgbClr val="FFFF00"/>
                </a:solidFill>
                <a:ea typeface="Calibri" panose="020F0502020204030204" pitchFamily="34" charset="0"/>
                <a:cs typeface="Times New Roman" panose="02020603050405020304" pitchFamily="18" charset="0"/>
              </a:rPr>
              <a:t>параартрикулярных</a:t>
            </a:r>
            <a:r>
              <a:rPr lang="ru-RU" altLang="ru-RU" sz="2400" dirty="0">
                <a:solidFill>
                  <a:srgbClr val="FFFF00"/>
                </a:solidFill>
                <a:ea typeface="Calibri" panose="020F0502020204030204" pitchFamily="34" charset="0"/>
                <a:cs typeface="Times New Roman" panose="02020603050405020304" pitchFamily="18" charset="0"/>
              </a:rPr>
              <a:t> тканей плечевого сустава и механического воздействия на них головки плечевой кости обусловливает повреждение симпатических ганглиев в области плечевого сустава и дальнейшее распространение болевого синдрома на дистальные отделы верхней конечности и развитие трофических изменений кожных покровов всей верхней конечности</a:t>
            </a: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sz="2400" dirty="0">
              <a:solidFill>
                <a:srgbClr val="FFFF00"/>
              </a:solidFill>
              <a:ea typeface="Calibri" panose="020F0502020204030204" pitchFamily="34" charset="0"/>
              <a:cs typeface="Times New Roman" panose="02020603050405020304" pitchFamily="18" charset="0"/>
            </a:endParaRPr>
          </a:p>
        </p:txBody>
      </p:sp>
      <p:sp>
        <p:nvSpPr>
          <p:cNvPr id="282628" name="TextBox 3">
            <a:extLst>
              <a:ext uri="{FF2B5EF4-FFF2-40B4-BE49-F238E27FC236}">
                <a16:creationId xmlns:a16="http://schemas.microsoft.com/office/drawing/2014/main" id="{81202316-DDEC-FDA6-B4E9-5972A99E332E}"/>
              </a:ext>
            </a:extLst>
          </p:cNvPr>
          <p:cNvSpPr txBox="1">
            <a:spLocks noChangeArrowheads="1"/>
          </p:cNvSpPr>
          <p:nvPr/>
        </p:nvSpPr>
        <p:spPr bwMode="auto">
          <a:xfrm>
            <a:off x="952501" y="6226176"/>
            <a:ext cx="2663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Pertoldi</a:t>
            </a:r>
            <a:r>
              <a:rPr lang="en-US" altLang="ru-RU" sz="1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S., Di Benedetto P</a:t>
            </a:r>
            <a:r>
              <a:rPr lang="ru-RU" altLang="ru-RU" sz="1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,2018</a:t>
            </a:r>
            <a:endParaRPr lang="ru-RU" altLang="ru-RU" sz="1000" dirty="0">
              <a:solidFill>
                <a:srgbClr val="FFFF00"/>
              </a:solidFill>
              <a:ea typeface="Calibri" panose="020F0502020204030204" pitchFamily="34" charset="0"/>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Box 1">
            <a:extLst>
              <a:ext uri="{FF2B5EF4-FFF2-40B4-BE49-F238E27FC236}">
                <a16:creationId xmlns:a16="http://schemas.microsoft.com/office/drawing/2014/main" id="{66A6E59C-B132-5237-95A7-08213A992543}"/>
              </a:ext>
            </a:extLst>
          </p:cNvPr>
          <p:cNvSpPr txBox="1">
            <a:spLocks noChangeArrowheads="1"/>
          </p:cNvSpPr>
          <p:nvPr/>
        </p:nvSpPr>
        <p:spPr bwMode="auto">
          <a:xfrm>
            <a:off x="2495550" y="260350"/>
            <a:ext cx="66246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3200">
                <a:solidFill>
                  <a:srgbClr val="FFFF00"/>
                </a:solidFill>
                <a:latin typeface="Times New Roman" panose="02020603050405020304" pitchFamily="18" charset="0"/>
                <a:cs typeface="Times New Roman" panose="02020603050405020304" pitchFamily="18" charset="0"/>
              </a:rPr>
              <a:t>Периферический ПИБСП </a:t>
            </a:r>
          </a:p>
        </p:txBody>
      </p:sp>
      <p:sp>
        <p:nvSpPr>
          <p:cNvPr id="283651" name="TextBox 2">
            <a:extLst>
              <a:ext uri="{FF2B5EF4-FFF2-40B4-BE49-F238E27FC236}">
                <a16:creationId xmlns:a16="http://schemas.microsoft.com/office/drawing/2014/main" id="{ABF9133D-3521-CBD1-4C9B-C8E4F70EF668}"/>
              </a:ext>
            </a:extLst>
          </p:cNvPr>
          <p:cNvSpPr txBox="1">
            <a:spLocks noChangeArrowheads="1"/>
          </p:cNvSpPr>
          <p:nvPr/>
        </p:nvSpPr>
        <p:spPr bwMode="auto">
          <a:xfrm>
            <a:off x="1524001" y="1268414"/>
            <a:ext cx="8532813"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28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Комплексный региональный болевой синдром (КРБС) Рефлекторная симпатическая дистрофия</a:t>
            </a:r>
          </a:p>
          <a:p>
            <a:pPr eaLnBrk="0" fontAlgn="base" hangingPunct="0">
              <a:spcBef>
                <a:spcPct val="0"/>
              </a:spcBef>
              <a:spcAft>
                <a:spcPct val="0"/>
              </a:spcAft>
            </a:pPr>
            <a:endParaRPr lang="ru-RU" altLang="ru-RU" sz="2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sz="2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sz="2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sz="2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ru-RU" altLang="ru-RU">
              <a:solidFill>
                <a:srgbClr val="FFFF00"/>
              </a:solidFill>
              <a:ea typeface="Calibri" panose="020F0502020204030204" pitchFamily="34" charset="0"/>
              <a:cs typeface="Times New Roman" panose="02020603050405020304" pitchFamily="18" charset="0"/>
            </a:endParaRPr>
          </a:p>
        </p:txBody>
      </p:sp>
      <p:sp>
        <p:nvSpPr>
          <p:cNvPr id="283652" name="TextBox 3">
            <a:extLst>
              <a:ext uri="{FF2B5EF4-FFF2-40B4-BE49-F238E27FC236}">
                <a16:creationId xmlns:a16="http://schemas.microsoft.com/office/drawing/2014/main" id="{AE234C48-E952-F4B0-1917-54E7A8814893}"/>
              </a:ext>
            </a:extLst>
          </p:cNvPr>
          <p:cNvSpPr txBox="1">
            <a:spLocks noChangeArrowheads="1"/>
          </p:cNvSpPr>
          <p:nvPr/>
        </p:nvSpPr>
        <p:spPr bwMode="auto">
          <a:xfrm>
            <a:off x="8724901" y="6473826"/>
            <a:ext cx="2663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a:solidFill>
                  <a:srgbClr val="FFFF00"/>
                </a:solidFill>
                <a:latin typeface="Calibri" panose="020F0502020204030204" pitchFamily="34" charset="0"/>
                <a:ea typeface="Calibri" panose="020F0502020204030204" pitchFamily="34" charset="0"/>
                <a:cs typeface="Times New Roman" panose="02020603050405020304" pitchFamily="18" charset="0"/>
              </a:rPr>
              <a:t>Pertoldi S., Di Benedetto P</a:t>
            </a:r>
            <a:r>
              <a:rPr lang="ru-RU" altLang="ru-RU" sz="1000">
                <a:solidFill>
                  <a:srgbClr val="FFFF00"/>
                </a:solidFill>
                <a:latin typeface="Calibri" panose="020F0502020204030204" pitchFamily="34" charset="0"/>
                <a:ea typeface="Calibri" panose="020F0502020204030204" pitchFamily="34" charset="0"/>
                <a:cs typeface="Times New Roman" panose="02020603050405020304" pitchFamily="18" charset="0"/>
              </a:rPr>
              <a:t>,2018</a:t>
            </a:r>
            <a:endParaRPr lang="ru-RU" altLang="ru-RU" sz="1000">
              <a:solidFill>
                <a:srgbClr val="FFFF00"/>
              </a:solidFill>
              <a:ea typeface="Calibri" panose="020F0502020204030204" pitchFamily="34" charset="0"/>
              <a:cs typeface="Times New Roman" panose="02020603050405020304" pitchFamily="18" charset="0"/>
            </a:endParaRPr>
          </a:p>
        </p:txBody>
      </p:sp>
      <p:sp>
        <p:nvSpPr>
          <p:cNvPr id="283653" name="TextBox 4">
            <a:extLst>
              <a:ext uri="{FF2B5EF4-FFF2-40B4-BE49-F238E27FC236}">
                <a16:creationId xmlns:a16="http://schemas.microsoft.com/office/drawing/2014/main" id="{55A5219E-3C93-4183-EB4F-D0DC94A05210}"/>
              </a:ext>
            </a:extLst>
          </p:cNvPr>
          <p:cNvSpPr txBox="1">
            <a:spLocks noChangeArrowheads="1"/>
          </p:cNvSpPr>
          <p:nvPr/>
        </p:nvSpPr>
        <p:spPr bwMode="auto">
          <a:xfrm>
            <a:off x="2351088" y="2276475"/>
            <a:ext cx="77771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Font typeface="Arial" panose="020B0604020202020204" pitchFamily="34" charset="0"/>
              <a:buChar char="•"/>
            </a:pPr>
            <a:r>
              <a:rPr lang="ru-RU" altLang="ru-RU" sz="2000">
                <a:solidFill>
                  <a:srgbClr val="FFFF00"/>
                </a:solidFill>
              </a:rPr>
              <a:t>Боль и напряжение при отведении, сгибании и наружной ротации плеча</a:t>
            </a:r>
          </a:p>
          <a:p>
            <a:pPr eaLnBrk="0" fontAlgn="base" hangingPunct="0">
              <a:spcBef>
                <a:spcPct val="0"/>
              </a:spcBef>
              <a:spcAft>
                <a:spcPct val="0"/>
              </a:spcAft>
              <a:buFont typeface="Arial" panose="020B0604020202020204" pitchFamily="34" charset="0"/>
              <a:buChar char="•"/>
            </a:pPr>
            <a:r>
              <a:rPr lang="ru-RU" altLang="ru-RU" sz="2000">
                <a:solidFill>
                  <a:srgbClr val="FFFF00"/>
                </a:solidFill>
              </a:rPr>
              <a:t>болезненность и отечность в области запястья и пястно-фаланговых суставов</a:t>
            </a:r>
          </a:p>
          <a:p>
            <a:pPr eaLnBrk="0" fontAlgn="base" hangingPunct="0">
              <a:spcBef>
                <a:spcPct val="0"/>
              </a:spcBef>
              <a:spcAft>
                <a:spcPct val="0"/>
              </a:spcAft>
              <a:buFont typeface="Arial" panose="020B0604020202020204" pitchFamily="34" charset="0"/>
              <a:buChar char="•"/>
            </a:pPr>
            <a:r>
              <a:rPr lang="ru-RU" altLang="ru-RU" sz="2000">
                <a:solidFill>
                  <a:srgbClr val="FFFF00"/>
                </a:solidFill>
              </a:rPr>
              <a:t>изменение температуры, окраски и сухость кожи</a:t>
            </a:r>
          </a:p>
        </p:txBody>
      </p:sp>
      <p:pic>
        <p:nvPicPr>
          <p:cNvPr id="283654" name="Рисунок 5">
            <a:extLst>
              <a:ext uri="{FF2B5EF4-FFF2-40B4-BE49-F238E27FC236}">
                <a16:creationId xmlns:a16="http://schemas.microsoft.com/office/drawing/2014/main" id="{59F41CD5-0AA6-7575-4E2A-7D80F511ED4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27350" y="4000500"/>
            <a:ext cx="50419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Box 1">
            <a:extLst>
              <a:ext uri="{FF2B5EF4-FFF2-40B4-BE49-F238E27FC236}">
                <a16:creationId xmlns:a16="http://schemas.microsoft.com/office/drawing/2014/main" id="{D3276B7B-4B34-9726-EBF3-3F012D72F5EE}"/>
              </a:ext>
            </a:extLst>
          </p:cNvPr>
          <p:cNvSpPr txBox="1">
            <a:spLocks noChangeArrowheads="1"/>
          </p:cNvSpPr>
          <p:nvPr/>
        </p:nvSpPr>
        <p:spPr bwMode="auto">
          <a:xfrm>
            <a:off x="2640014" y="188913"/>
            <a:ext cx="6624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3200">
                <a:solidFill>
                  <a:srgbClr val="FFFF00"/>
                </a:solidFill>
                <a:latin typeface="Times New Roman" panose="02020603050405020304" pitchFamily="18" charset="0"/>
                <a:cs typeface="Times New Roman" panose="02020603050405020304" pitchFamily="18" charset="0"/>
              </a:rPr>
              <a:t>Периферический ПИБСП </a:t>
            </a:r>
          </a:p>
        </p:txBody>
      </p:sp>
      <p:sp>
        <p:nvSpPr>
          <p:cNvPr id="284675" name="TextBox 2">
            <a:extLst>
              <a:ext uri="{FF2B5EF4-FFF2-40B4-BE49-F238E27FC236}">
                <a16:creationId xmlns:a16="http://schemas.microsoft.com/office/drawing/2014/main" id="{4EFC4AFB-2BF9-5090-A129-7889FA6E17F1}"/>
              </a:ext>
            </a:extLst>
          </p:cNvPr>
          <p:cNvSpPr txBox="1">
            <a:spLocks noChangeArrowheads="1"/>
          </p:cNvSpPr>
          <p:nvPr/>
        </p:nvSpPr>
        <p:spPr bwMode="auto">
          <a:xfrm>
            <a:off x="2640014" y="1125538"/>
            <a:ext cx="58324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2000">
                <a:solidFill>
                  <a:srgbClr val="FFFF00"/>
                </a:solidFill>
              </a:rPr>
              <a:t>Артрит плечевого и акромиально – ключичного  суставов, импичмент- синдром, повреждения вращательной манжеты</a:t>
            </a:r>
          </a:p>
        </p:txBody>
      </p:sp>
      <p:pic>
        <p:nvPicPr>
          <p:cNvPr id="284676" name="Рисунок 3">
            <a:extLst>
              <a:ext uri="{FF2B5EF4-FFF2-40B4-BE49-F238E27FC236}">
                <a16:creationId xmlns:a16="http://schemas.microsoft.com/office/drawing/2014/main" id="{E273459A-5663-3CAC-0F8D-3182B5534F7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47850" y="2852739"/>
            <a:ext cx="3810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7" name="Рисунок 1">
            <a:extLst>
              <a:ext uri="{FF2B5EF4-FFF2-40B4-BE49-F238E27FC236}">
                <a16:creationId xmlns:a16="http://schemas.microsoft.com/office/drawing/2014/main" id="{F12E9E6B-1DEE-608C-1F8B-AD8A10A3368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43700" y="2865439"/>
            <a:ext cx="3157538"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9" name="Рисунок 5">
            <a:extLst>
              <a:ext uri="{FF2B5EF4-FFF2-40B4-BE49-F238E27FC236}">
                <a16:creationId xmlns:a16="http://schemas.microsoft.com/office/drawing/2014/main" id="{C6D3D03F-BD9D-0E57-C65A-4DBCCEE7076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57338" y="3716338"/>
            <a:ext cx="4487862"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Рисунок 6">
            <a:extLst>
              <a:ext uri="{FF2B5EF4-FFF2-40B4-BE49-F238E27FC236}">
                <a16:creationId xmlns:a16="http://schemas.microsoft.com/office/drawing/2014/main" id="{13EE0182-2CB1-277E-4133-44C366B771C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88063" y="3694114"/>
            <a:ext cx="4487862"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AutoShape 7">
            <a:extLst>
              <a:ext uri="{FF2B5EF4-FFF2-40B4-BE49-F238E27FC236}">
                <a16:creationId xmlns:a16="http://schemas.microsoft.com/office/drawing/2014/main" id="{ABC1C43C-990B-B0F6-8CE9-EC6F8E2B158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ru-RU" altLang="ru-RU" sz="1800">
              <a:solidFill>
                <a:srgbClr val="000000"/>
              </a:solidFill>
            </a:endParaRPr>
          </a:p>
        </p:txBody>
      </p:sp>
      <p:pic>
        <p:nvPicPr>
          <p:cNvPr id="285702" name="Рисунок 2">
            <a:extLst>
              <a:ext uri="{FF2B5EF4-FFF2-40B4-BE49-F238E27FC236}">
                <a16:creationId xmlns:a16="http://schemas.microsoft.com/office/drawing/2014/main" id="{2CF4711C-AD83-7318-32DD-A6DCB092338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03375" y="0"/>
            <a:ext cx="8828088"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FC4B33D-CE12-4F12-B5A3-45373B056883}"/>
              </a:ext>
            </a:extLst>
          </p:cNvPr>
          <p:cNvPicPr>
            <a:picLocks noChangeAspect="1"/>
          </p:cNvPicPr>
          <p:nvPr/>
        </p:nvPicPr>
        <p:blipFill>
          <a:blip r:embed="rId2"/>
          <a:stretch>
            <a:fillRect/>
          </a:stretch>
        </p:blipFill>
        <p:spPr>
          <a:xfrm>
            <a:off x="6671839" y="553763"/>
            <a:ext cx="5377138" cy="4115157"/>
          </a:xfrm>
          <a:prstGeom prst="rect">
            <a:avLst/>
          </a:prstGeom>
        </p:spPr>
      </p:pic>
      <p:pic>
        <p:nvPicPr>
          <p:cNvPr id="7" name="Рисунок 3">
            <a:extLst>
              <a:ext uri="{FF2B5EF4-FFF2-40B4-BE49-F238E27FC236}">
                <a16:creationId xmlns:a16="http://schemas.microsoft.com/office/drawing/2014/main" id="{29E8F6AA-5A30-4E8F-BDD2-7DFA051269A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0688" y="457200"/>
            <a:ext cx="4663376"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
            <a:extLst>
              <a:ext uri="{FF2B5EF4-FFF2-40B4-BE49-F238E27FC236}">
                <a16:creationId xmlns:a16="http://schemas.microsoft.com/office/drawing/2014/main" id="{FE1888AB-863E-4E63-B37F-4AD569CABDA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65476" y="3035808"/>
            <a:ext cx="5184775" cy="364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215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7AF3FC-879F-98E6-FFD0-600704BDAB2A}"/>
              </a:ext>
            </a:extLst>
          </p:cNvPr>
          <p:cNvSpPr>
            <a:spLocks noGrp="1"/>
          </p:cNvSpPr>
          <p:nvPr>
            <p:ph type="title"/>
          </p:nvPr>
        </p:nvSpPr>
        <p:spPr>
          <a:xfrm>
            <a:off x="1216152" y="603505"/>
            <a:ext cx="8888286" cy="2194559"/>
          </a:xfrm>
        </p:spPr>
        <p:txBody>
          <a:bodyPr/>
          <a:lstStyle/>
          <a:p>
            <a:pPr defTabSz="914400">
              <a:defRPr/>
            </a:pPr>
            <a:r>
              <a:rPr lang="ru-RU" altLang="ru-RU" sz="2400" b="1" dirty="0">
                <a:solidFill>
                  <a:srgbClr val="FFFF00"/>
                </a:solidFill>
                <a:latin typeface="Roboto" panose="02000000000000000000" pitchFamily="2" charset="0"/>
                <a:ea typeface="+mn-ea"/>
                <a:cs typeface="+mn-cs"/>
              </a:rPr>
              <a:t>Развитие у горнорабочих состояния «перенапряжения» </a:t>
            </a:r>
            <a:r>
              <a:rPr lang="ru-RU" altLang="ru-RU" sz="2400" b="1" dirty="0" err="1">
                <a:solidFill>
                  <a:srgbClr val="FFFF00"/>
                </a:solidFill>
                <a:latin typeface="Roboto" panose="02000000000000000000" pitchFamily="2" charset="0"/>
                <a:ea typeface="+mn-ea"/>
                <a:cs typeface="+mn-cs"/>
              </a:rPr>
              <a:t>опорно</a:t>
            </a:r>
            <a:r>
              <a:rPr lang="ru-RU" altLang="ru-RU" sz="2400" b="1" dirty="0">
                <a:solidFill>
                  <a:srgbClr val="FFFF00"/>
                </a:solidFill>
                <a:latin typeface="Roboto" panose="02000000000000000000" pitchFamily="2" charset="0"/>
                <a:ea typeface="+mn-ea"/>
                <a:cs typeface="+mn-cs"/>
              </a:rPr>
              <a:t> – двигательного аппарата, вызывая преждевременный износ и </a:t>
            </a:r>
            <a:r>
              <a:rPr lang="ru-RU" altLang="ru-RU" sz="2400" b="1" dirty="0" err="1">
                <a:solidFill>
                  <a:srgbClr val="FFFF00"/>
                </a:solidFill>
                <a:latin typeface="Roboto" panose="02000000000000000000" pitchFamily="2" charset="0"/>
                <a:ea typeface="+mn-ea"/>
                <a:cs typeface="+mn-cs"/>
              </a:rPr>
              <a:t>прогредиентное</a:t>
            </a:r>
            <a:r>
              <a:rPr lang="ru-RU" altLang="ru-RU" sz="2400" b="1" dirty="0">
                <a:solidFill>
                  <a:srgbClr val="FFFF00"/>
                </a:solidFill>
                <a:latin typeface="Roboto" panose="02000000000000000000" pitchFamily="2" charset="0"/>
                <a:ea typeface="+mn-ea"/>
                <a:cs typeface="+mn-cs"/>
              </a:rPr>
              <a:t>  повреждение суставов, мышц, связок</a:t>
            </a:r>
            <a:br>
              <a:rPr lang="ru-RU" altLang="ru-RU" sz="2400" b="1" dirty="0">
                <a:solidFill>
                  <a:srgbClr val="FFFF00"/>
                </a:solidFill>
                <a:latin typeface="Arial" panose="020B0604020202020204" pitchFamily="34" charset="0"/>
                <a:ea typeface="+mn-ea"/>
                <a:cs typeface="+mn-cs"/>
              </a:rPr>
            </a:br>
            <a:endParaRPr lang="ru-RU" sz="2400" dirty="0">
              <a:solidFill>
                <a:srgbClr val="FFFF00"/>
              </a:solidFill>
            </a:endParaRPr>
          </a:p>
        </p:txBody>
      </p:sp>
      <p:pic>
        <p:nvPicPr>
          <p:cNvPr id="287747" name="Рисунок 2">
            <a:extLst>
              <a:ext uri="{FF2B5EF4-FFF2-40B4-BE49-F238E27FC236}">
                <a16:creationId xmlns:a16="http://schemas.microsoft.com/office/drawing/2014/main" id="{CEA4CF95-0618-6E9E-E2D8-9CCB06115C3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9536" y="2942431"/>
            <a:ext cx="4549935" cy="331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Стрелка: вправо 3">
            <a:extLst>
              <a:ext uri="{FF2B5EF4-FFF2-40B4-BE49-F238E27FC236}">
                <a16:creationId xmlns:a16="http://schemas.microsoft.com/office/drawing/2014/main" id="{AB9A2437-CA01-EA7B-375F-198ADF415582}"/>
              </a:ext>
            </a:extLst>
          </p:cNvPr>
          <p:cNvSpPr/>
          <p:nvPr/>
        </p:nvSpPr>
        <p:spPr>
          <a:xfrm>
            <a:off x="5959476" y="4365625"/>
            <a:ext cx="568325"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latin typeface="Calibri"/>
            </a:endParaRPr>
          </a:p>
        </p:txBody>
      </p:sp>
      <p:pic>
        <p:nvPicPr>
          <p:cNvPr id="287749" name="Рисунок 5">
            <a:extLst>
              <a:ext uri="{FF2B5EF4-FFF2-40B4-BE49-F238E27FC236}">
                <a16:creationId xmlns:a16="http://schemas.microsoft.com/office/drawing/2014/main" id="{28DDC6B8-C79B-27E1-FF70-FF0423F41EC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00824" y="2655889"/>
            <a:ext cx="4375023" cy="342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4DBEF4-EEF6-8068-A3E8-62404A654CAA}"/>
              </a:ext>
            </a:extLst>
          </p:cNvPr>
          <p:cNvSpPr txBox="1"/>
          <p:nvPr/>
        </p:nvSpPr>
        <p:spPr>
          <a:xfrm>
            <a:off x="1774826" y="188914"/>
            <a:ext cx="8424863" cy="1570037"/>
          </a:xfrm>
          <a:prstGeom prst="rect">
            <a:avLst/>
          </a:prstGeom>
          <a:noFill/>
        </p:spPr>
        <p:txBody>
          <a:bodyPr>
            <a:spAutoFit/>
          </a:bodyPr>
          <a:lstStyle/>
          <a:p>
            <a:pPr algn="ctr" eaLnBrk="0" fontAlgn="base" hangingPunct="0">
              <a:spcBef>
                <a:spcPct val="0"/>
              </a:spcBef>
              <a:spcAft>
                <a:spcPct val="0"/>
              </a:spcAft>
              <a:defRPr/>
            </a:pPr>
            <a:r>
              <a:rPr lang="ru-RU" altLang="ru-RU" sz="3200" dirty="0">
                <a:solidFill>
                  <a:srgbClr val="FFFF00"/>
                </a:solidFill>
                <a:latin typeface="Times New Roman" panose="02020603050405020304" pitchFamily="18" charset="0"/>
                <a:cs typeface="Times New Roman" panose="02020603050405020304" pitchFamily="18" charset="0"/>
              </a:rPr>
              <a:t>Периферический ПИБСП </a:t>
            </a:r>
          </a:p>
          <a:p>
            <a:pPr eaLnBrk="0" fontAlgn="base" hangingPunct="0">
              <a:spcBef>
                <a:spcPct val="0"/>
              </a:spcBef>
              <a:spcAft>
                <a:spcPct val="0"/>
              </a:spcAft>
              <a:defRPr/>
            </a:pPr>
            <a:endParaRPr lang="ru-RU" altLang="ru-RU" sz="3200" dirty="0">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defRPr/>
            </a:pPr>
            <a:r>
              <a:rPr lang="ru-RU" altLang="ru-RU" sz="3200" dirty="0">
                <a:solidFill>
                  <a:srgbClr val="FFFF00"/>
                </a:solidFill>
                <a:latin typeface="Times New Roman" panose="02020603050405020304" pitchFamily="18" charset="0"/>
                <a:cs typeface="Times New Roman" panose="02020603050405020304" pitchFamily="18" charset="0"/>
              </a:rPr>
              <a:t>Ятрогенные повреждения плечевого сустава</a:t>
            </a:r>
            <a:endParaRPr lang="ru-RU" sz="3200" dirty="0">
              <a:solidFill>
                <a:srgbClr val="FFFF00"/>
              </a:solidFill>
              <a:latin typeface="Times New Roman" panose="02020603050405020304" pitchFamily="18" charset="0"/>
              <a:cs typeface="Times New Roman" panose="02020603050405020304" pitchFamily="18" charset="0"/>
            </a:endParaRPr>
          </a:p>
        </p:txBody>
      </p:sp>
      <p:sp>
        <p:nvSpPr>
          <p:cNvPr id="288771" name="TextBox 2">
            <a:extLst>
              <a:ext uri="{FF2B5EF4-FFF2-40B4-BE49-F238E27FC236}">
                <a16:creationId xmlns:a16="http://schemas.microsoft.com/office/drawing/2014/main" id="{1F3D4F65-93E2-5C27-B5C8-A1B4E0211BFB}"/>
              </a:ext>
            </a:extLst>
          </p:cNvPr>
          <p:cNvSpPr txBox="1">
            <a:spLocks noChangeArrowheads="1"/>
          </p:cNvSpPr>
          <p:nvPr/>
        </p:nvSpPr>
        <p:spPr bwMode="auto">
          <a:xfrm>
            <a:off x="3143250" y="2012950"/>
            <a:ext cx="6192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2400">
                <a:solidFill>
                  <a:srgbClr val="FFFF00"/>
                </a:solidFill>
              </a:rPr>
              <a:t>Ротационные надрывы манжеты плеча при неправильном перемещении и положении больного</a:t>
            </a:r>
          </a:p>
        </p:txBody>
      </p:sp>
      <p:pic>
        <p:nvPicPr>
          <p:cNvPr id="288772" name="Рисунок 3">
            <a:extLst>
              <a:ext uri="{FF2B5EF4-FFF2-40B4-BE49-F238E27FC236}">
                <a16:creationId xmlns:a16="http://schemas.microsoft.com/office/drawing/2014/main" id="{5F48163F-D534-75C2-3ED4-2A8AF54F053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59151" y="3467100"/>
            <a:ext cx="51339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B28321-7A37-F995-1230-6CA4FAAC71D0}"/>
              </a:ext>
            </a:extLst>
          </p:cNvPr>
          <p:cNvSpPr txBox="1"/>
          <p:nvPr/>
        </p:nvSpPr>
        <p:spPr>
          <a:xfrm>
            <a:off x="2351088" y="188914"/>
            <a:ext cx="7993062" cy="1076325"/>
          </a:xfrm>
          <a:prstGeom prst="rect">
            <a:avLst/>
          </a:prstGeom>
          <a:noFill/>
        </p:spPr>
        <p:txBody>
          <a:bodyPr>
            <a:spAutoFit/>
          </a:bodyPr>
          <a:lstStyle/>
          <a:p>
            <a:pPr eaLnBrk="0" fontAlgn="base" hangingPunct="0">
              <a:spcBef>
                <a:spcPct val="0"/>
              </a:spcBef>
              <a:spcAft>
                <a:spcPct val="0"/>
              </a:spcAft>
              <a:defRPr/>
            </a:pPr>
            <a:r>
              <a:rPr lang="ru-RU" sz="3200"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Причины  ятрогенных травм плечевого сустава</a:t>
            </a:r>
            <a:endParaRPr lang="ru-RU" sz="32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F8FEF27-6213-19A7-75CB-0960F90E7952}"/>
              </a:ext>
            </a:extLst>
          </p:cNvPr>
          <p:cNvSpPr txBox="1"/>
          <p:nvPr/>
        </p:nvSpPr>
        <p:spPr>
          <a:xfrm>
            <a:off x="2495550" y="1557338"/>
            <a:ext cx="7416800" cy="3046412"/>
          </a:xfrm>
          <a:prstGeom prst="rect">
            <a:avLst/>
          </a:prstGeom>
          <a:noFill/>
        </p:spPr>
        <p:txBody>
          <a:bodyPr>
            <a:spAutoFit/>
          </a:bodyPr>
          <a:lstStyle/>
          <a:p>
            <a:pPr marL="342900" indent="-342900" fontAlgn="base">
              <a:spcBef>
                <a:spcPct val="20000"/>
              </a:spcBef>
              <a:spcAft>
                <a:spcPct val="0"/>
              </a:spcAft>
              <a:buClr>
                <a:srgbClr val="FFCC66"/>
              </a:buClr>
              <a:buSzPct val="80000"/>
              <a:buFont typeface="Wingdings" panose="05000000000000000000" pitchFamily="2" charset="2"/>
              <a:buChar char="n"/>
              <a:defRPr/>
            </a:pPr>
            <a:r>
              <a:rPr lang="ru-RU" sz="2400"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Неправильное позиционирование</a:t>
            </a:r>
          </a:p>
          <a:p>
            <a:pPr marL="342900" indent="-342900" fontAlgn="base">
              <a:spcBef>
                <a:spcPct val="20000"/>
              </a:spcBef>
              <a:spcAft>
                <a:spcPct val="0"/>
              </a:spcAft>
              <a:buClr>
                <a:srgbClr val="FFCC66"/>
              </a:buClr>
              <a:buSzPct val="80000"/>
              <a:buFont typeface="Wingdings" panose="05000000000000000000" pitchFamily="2" charset="2"/>
              <a:buChar char="n"/>
              <a:defRPr/>
            </a:pPr>
            <a:r>
              <a:rPr lang="ru-RU" sz="2400"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Неправильно производимые пассивные движения </a:t>
            </a:r>
          </a:p>
          <a:p>
            <a:pPr marL="342900" indent="-342900" fontAlgn="base">
              <a:spcBef>
                <a:spcPct val="20000"/>
              </a:spcBef>
              <a:spcAft>
                <a:spcPct val="0"/>
              </a:spcAft>
              <a:buClr>
                <a:srgbClr val="FFCC66"/>
              </a:buClr>
              <a:buSzPct val="80000"/>
              <a:buFont typeface="Wingdings" panose="05000000000000000000" pitchFamily="2" charset="2"/>
              <a:buChar char="n"/>
              <a:defRPr/>
            </a:pPr>
            <a:r>
              <a:rPr lang="ru-RU" sz="2400"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Поднимание руки за кисть</a:t>
            </a:r>
          </a:p>
          <a:p>
            <a:pPr marL="342900" indent="-342900" fontAlgn="base">
              <a:spcBef>
                <a:spcPct val="20000"/>
              </a:spcBef>
              <a:spcAft>
                <a:spcPct val="0"/>
              </a:spcAft>
              <a:buClr>
                <a:srgbClr val="FFCC66"/>
              </a:buClr>
              <a:buSzPct val="80000"/>
              <a:buFont typeface="Wingdings" panose="05000000000000000000" pitchFamily="2" charset="2"/>
              <a:buChar char="n"/>
              <a:defRPr/>
            </a:pPr>
            <a:r>
              <a:rPr lang="ru-RU" sz="2400"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Перемещения пациента с натягиванием руки (смена простыни)</a:t>
            </a:r>
          </a:p>
          <a:p>
            <a:pPr marL="342900" indent="-342900" fontAlgn="base">
              <a:spcBef>
                <a:spcPct val="20000"/>
              </a:spcBef>
              <a:spcAft>
                <a:spcPct val="0"/>
              </a:spcAft>
              <a:buClr>
                <a:srgbClr val="FFCC66"/>
              </a:buClr>
              <a:buSzPct val="80000"/>
              <a:buFont typeface="Wingdings" panose="05000000000000000000" pitchFamily="2" charset="2"/>
              <a:buChar char="n"/>
              <a:defRPr/>
            </a:pPr>
            <a:r>
              <a:rPr lang="ru-RU" sz="2400"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Помощь при ходьбе с удержанием за руку</a:t>
            </a:r>
          </a:p>
          <a:p>
            <a:pPr marL="342900" indent="-342900" fontAlgn="base">
              <a:spcBef>
                <a:spcPct val="20000"/>
              </a:spcBef>
              <a:spcAft>
                <a:spcPct val="0"/>
              </a:spcAft>
              <a:buClr>
                <a:srgbClr val="FFCC66"/>
              </a:buClr>
              <a:buSzPct val="80000"/>
              <a:buFont typeface="Wingdings" panose="05000000000000000000" pitchFamily="2" charset="2"/>
              <a:buChar char="n"/>
              <a:defRPr/>
            </a:pPr>
            <a:r>
              <a:rPr lang="ru-RU" sz="2400"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Подтягивание в кресле сзади за плечи</a:t>
            </a:r>
          </a:p>
        </p:txBody>
      </p:sp>
      <p:sp>
        <p:nvSpPr>
          <p:cNvPr id="289796" name="TextBox 3">
            <a:extLst>
              <a:ext uri="{FF2B5EF4-FFF2-40B4-BE49-F238E27FC236}">
                <a16:creationId xmlns:a16="http://schemas.microsoft.com/office/drawing/2014/main" id="{9D59855F-AFC1-FC30-16D2-DE388C291B58}"/>
              </a:ext>
            </a:extLst>
          </p:cNvPr>
          <p:cNvSpPr txBox="1">
            <a:spLocks noChangeArrowheads="1"/>
          </p:cNvSpPr>
          <p:nvPr/>
        </p:nvSpPr>
        <p:spPr bwMode="auto">
          <a:xfrm>
            <a:off x="7680325" y="6423026"/>
            <a:ext cx="3600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sz="1000">
                <a:solidFill>
                  <a:srgbClr val="FFFF00"/>
                </a:solidFill>
              </a:rPr>
              <a:t>Адаптировано по Камаевой О.В.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1D21687-A357-B008-8DF6-9E8D483686CD}"/>
              </a:ext>
            </a:extLst>
          </p:cNvPr>
          <p:cNvSpPr>
            <a:spLocks noGrp="1" noChangeArrowheads="1"/>
          </p:cNvSpPr>
          <p:nvPr>
            <p:ph type="title"/>
          </p:nvPr>
        </p:nvSpPr>
        <p:spPr>
          <a:xfrm>
            <a:off x="755904" y="649542"/>
            <a:ext cx="8686800" cy="850900"/>
          </a:xfrm>
        </p:spPr>
        <p:txBody>
          <a:bodyPr/>
          <a:lstStyle/>
          <a:p>
            <a:pPr eaLnBrk="1" hangingPunct="1">
              <a:defRPr/>
            </a:pPr>
            <a:r>
              <a:rPr lang="ru-RU" sz="3600" dirty="0">
                <a:solidFill>
                  <a:srgbClr val="FFFF00"/>
                </a:solidFill>
              </a:rPr>
              <a:t>Методы лечения периферического  ПИБСП  </a:t>
            </a:r>
          </a:p>
        </p:txBody>
      </p:sp>
      <p:sp>
        <p:nvSpPr>
          <p:cNvPr id="83971" name="Rectangle 3">
            <a:extLst>
              <a:ext uri="{FF2B5EF4-FFF2-40B4-BE49-F238E27FC236}">
                <a16:creationId xmlns:a16="http://schemas.microsoft.com/office/drawing/2014/main" id="{6E62A1B1-7564-C189-4C93-1FCC73454A55}"/>
              </a:ext>
            </a:extLst>
          </p:cNvPr>
          <p:cNvSpPr>
            <a:spLocks noGrp="1" noChangeArrowheads="1"/>
          </p:cNvSpPr>
          <p:nvPr>
            <p:ph type="body" idx="1"/>
          </p:nvPr>
        </p:nvSpPr>
        <p:spPr>
          <a:xfrm>
            <a:off x="755904" y="3025777"/>
            <a:ext cx="8229600" cy="1098168"/>
          </a:xfrm>
        </p:spPr>
        <p:txBody>
          <a:bodyPr/>
          <a:lstStyle/>
          <a:p>
            <a:pPr eaLnBrk="1" hangingPunct="1">
              <a:lnSpc>
                <a:spcPct val="90000"/>
              </a:lnSpc>
              <a:defRPr/>
            </a:pPr>
            <a:r>
              <a:rPr lang="ru-RU" sz="2800" dirty="0">
                <a:solidFill>
                  <a:schemeClr val="bg1"/>
                </a:solidFill>
              </a:rPr>
              <a:t>Профилактика развития болей в плече, начиная с блока интенсивной терапии</a:t>
            </a:r>
          </a:p>
          <a:p>
            <a:pPr eaLnBrk="1" hangingPunct="1">
              <a:lnSpc>
                <a:spcPct val="90000"/>
              </a:lnSpc>
              <a:defRPr/>
            </a:pPr>
            <a:endParaRPr lang="ru-RU" dirty="0">
              <a:solidFill>
                <a:schemeClr val="bg1"/>
              </a:solidFill>
            </a:endParaRPr>
          </a:p>
          <a:p>
            <a:pPr eaLnBrk="1" hangingPunct="1">
              <a:lnSpc>
                <a:spcPct val="90000"/>
              </a:lnSpc>
              <a:defRPr/>
            </a:pPr>
            <a:endParaRPr lang="ru-RU" dirty="0"/>
          </a:p>
          <a:p>
            <a:pPr eaLnBrk="1" hangingPunct="1">
              <a:lnSpc>
                <a:spcPct val="90000"/>
              </a:lnSpc>
              <a:defRPr/>
            </a:pPr>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4447C2A-3224-AEFD-300E-1B5ED832E441}"/>
              </a:ext>
            </a:extLst>
          </p:cNvPr>
          <p:cNvSpPr>
            <a:spLocks noGrp="1" noChangeArrowheads="1"/>
          </p:cNvSpPr>
          <p:nvPr>
            <p:ph type="title"/>
          </p:nvPr>
        </p:nvSpPr>
        <p:spPr>
          <a:xfrm>
            <a:off x="1133856" y="274638"/>
            <a:ext cx="9065832" cy="1498600"/>
          </a:xfrm>
        </p:spPr>
        <p:txBody>
          <a:bodyPr/>
          <a:lstStyle/>
          <a:p>
            <a:pPr eaLnBrk="1" hangingPunct="1">
              <a:defRPr/>
            </a:pPr>
            <a:r>
              <a:rPr lang="ru-RU" sz="4000" dirty="0">
                <a:solidFill>
                  <a:srgbClr val="FFFF00"/>
                </a:solidFill>
              </a:rPr>
              <a:t>Позиционирование на </a:t>
            </a:r>
            <a:br>
              <a:rPr lang="ru-RU" sz="4000" dirty="0">
                <a:solidFill>
                  <a:srgbClr val="FFFF00"/>
                </a:solidFill>
              </a:rPr>
            </a:br>
            <a:r>
              <a:rPr lang="ru-RU" sz="4000" dirty="0">
                <a:solidFill>
                  <a:srgbClr val="FFFF00"/>
                </a:solidFill>
              </a:rPr>
              <a:t>«здоровом» боку – </a:t>
            </a:r>
            <a:r>
              <a:rPr lang="ru-RU" sz="4000" u="sng" dirty="0">
                <a:solidFill>
                  <a:srgbClr val="FFFF00"/>
                </a:solidFill>
              </a:rPr>
              <a:t>плечо вынесено вперед</a:t>
            </a:r>
          </a:p>
        </p:txBody>
      </p:sp>
      <p:pic>
        <p:nvPicPr>
          <p:cNvPr id="292867" name="Picture 3">
            <a:extLst>
              <a:ext uri="{FF2B5EF4-FFF2-40B4-BE49-F238E27FC236}">
                <a16:creationId xmlns:a16="http://schemas.microsoft.com/office/drawing/2014/main" id="{D90AC7D8-B7D5-6F77-0AB0-E9DEA309CA1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83338" y="2347914"/>
            <a:ext cx="3567112"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8" name="Picture 4">
            <a:extLst>
              <a:ext uri="{FF2B5EF4-FFF2-40B4-BE49-F238E27FC236}">
                <a16:creationId xmlns:a16="http://schemas.microsoft.com/office/drawing/2014/main" id="{42D2A5EF-36D0-60BE-FC94-0BF9B5026AC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92314" y="2420939"/>
            <a:ext cx="36226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9" name="Oval 5">
            <a:extLst>
              <a:ext uri="{FF2B5EF4-FFF2-40B4-BE49-F238E27FC236}">
                <a16:creationId xmlns:a16="http://schemas.microsoft.com/office/drawing/2014/main" id="{F4B73595-928F-01C4-718D-9F52523ED8F5}"/>
              </a:ext>
            </a:extLst>
          </p:cNvPr>
          <p:cNvSpPr>
            <a:spLocks noChangeArrowheads="1"/>
          </p:cNvSpPr>
          <p:nvPr/>
        </p:nvSpPr>
        <p:spPr bwMode="auto">
          <a:xfrm>
            <a:off x="2855914" y="3141663"/>
            <a:ext cx="719137" cy="6477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fontAlgn="base">
              <a:spcBef>
                <a:spcPct val="0"/>
              </a:spcBef>
              <a:spcAft>
                <a:spcPct val="0"/>
              </a:spcAft>
              <a:buClrTx/>
              <a:buSzTx/>
              <a:buNone/>
            </a:pPr>
            <a:endParaRPr lang="ru-RU" altLang="ru-RU" sz="1800">
              <a:solidFill>
                <a:srgbClr val="FF0000"/>
              </a:solidFill>
              <a:latin typeface="Arial" panose="020B0604020202020204" pitchFamily="34" charset="0"/>
            </a:endParaRPr>
          </a:p>
        </p:txBody>
      </p:sp>
      <p:sp>
        <p:nvSpPr>
          <p:cNvPr id="292870" name="TextBox 1">
            <a:extLst>
              <a:ext uri="{FF2B5EF4-FFF2-40B4-BE49-F238E27FC236}">
                <a16:creationId xmlns:a16="http://schemas.microsoft.com/office/drawing/2014/main" id="{5D1F690F-ADA6-0475-10C2-E097248CF882}"/>
              </a:ext>
            </a:extLst>
          </p:cNvPr>
          <p:cNvSpPr txBox="1">
            <a:spLocks noChangeArrowheads="1"/>
          </p:cNvSpPr>
          <p:nvPr/>
        </p:nvSpPr>
        <p:spPr bwMode="auto">
          <a:xfrm>
            <a:off x="5375275" y="632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ru-RU" altLang="ru-RU" sz="1800">
                <a:solidFill>
                  <a:srgbClr val="FFFFFF"/>
                </a:solidFill>
              </a:rPr>
              <a:t>Адаптировано по Камаевой О.В. 2012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143C78"/>
        </a:solidFill>
        <a:effectLst/>
      </p:bgPr>
    </p:bg>
    <p:spTree>
      <p:nvGrpSpPr>
        <p:cNvPr id="1" name=""/>
        <p:cNvGrpSpPr/>
        <p:nvPr/>
      </p:nvGrpSpPr>
      <p:grpSpPr>
        <a:xfrm>
          <a:off x="0" y="0"/>
          <a:ext cx="0" cy="0"/>
          <a:chOff x="0" y="0"/>
          <a:chExt cx="0" cy="0"/>
        </a:xfrm>
      </p:grpSpPr>
      <p:sp>
        <p:nvSpPr>
          <p:cNvPr id="6" name="AutoShape 7">
            <a:extLst>
              <a:ext uri="{FF2B5EF4-FFF2-40B4-BE49-F238E27FC236}">
                <a16:creationId xmlns:a16="http://schemas.microsoft.com/office/drawing/2014/main" id="{ED8FDC12-7AF9-60A9-7C1B-411C9610BA0D}"/>
              </a:ext>
            </a:extLst>
          </p:cNvPr>
          <p:cNvSpPr>
            <a:spLocks noChangeArrowheads="1"/>
          </p:cNvSpPr>
          <p:nvPr/>
        </p:nvSpPr>
        <p:spPr bwMode="auto">
          <a:xfrm>
            <a:off x="2079625" y="217488"/>
            <a:ext cx="8058150" cy="652462"/>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862049" eaLnBrk="0" fontAlgn="base" hangingPunct="0">
              <a:lnSpc>
                <a:spcPct val="90000"/>
              </a:lnSpc>
              <a:spcBef>
                <a:spcPct val="20000"/>
              </a:spcBef>
              <a:spcAft>
                <a:spcPct val="0"/>
              </a:spcAft>
              <a:defRPr/>
            </a:pPr>
            <a:endParaRPr lang="ru-RU" sz="1697" b="1">
              <a:solidFill>
                <a:srgbClr val="FFFFFF"/>
              </a:solidFill>
              <a:latin typeface="Tahoma"/>
            </a:endParaRPr>
          </a:p>
        </p:txBody>
      </p:sp>
      <p:graphicFrame>
        <p:nvGraphicFramePr>
          <p:cNvPr id="263171" name="Object 2">
            <a:extLst>
              <a:ext uri="{FF2B5EF4-FFF2-40B4-BE49-F238E27FC236}">
                <a16:creationId xmlns:a16="http://schemas.microsoft.com/office/drawing/2014/main" id="{E3511290-CF4A-033A-B6AA-126134206778}"/>
              </a:ext>
            </a:extLst>
          </p:cNvPr>
          <p:cNvGraphicFramePr>
            <a:graphicFrameLocks noChangeAspect="1"/>
          </p:cNvGraphicFramePr>
          <p:nvPr/>
        </p:nvGraphicFramePr>
        <p:xfrm>
          <a:off x="3821114" y="4238626"/>
          <a:ext cx="6321425" cy="2422525"/>
        </p:xfrm>
        <a:graphic>
          <a:graphicData uri="http://schemas.openxmlformats.org/presentationml/2006/ole">
            <mc:AlternateContent xmlns:mc="http://schemas.openxmlformats.org/markup-compatibility/2006">
              <mc:Choice xmlns:v="urn:schemas-microsoft-com:vml" Requires="v">
                <p:oleObj name="Chart" r:id="rId4" imgW="5714959" imgH="2190659" progId="Excel.Chart.8">
                  <p:embed/>
                </p:oleObj>
              </mc:Choice>
              <mc:Fallback>
                <p:oleObj name="Chart" r:id="rId4" imgW="5714959" imgH="2190659" progId="Excel.Chart.8">
                  <p:embed/>
                  <p:pic>
                    <p:nvPicPr>
                      <p:cNvPr id="263171" name="Object 2">
                        <a:extLst>
                          <a:ext uri="{FF2B5EF4-FFF2-40B4-BE49-F238E27FC236}">
                            <a16:creationId xmlns:a16="http://schemas.microsoft.com/office/drawing/2014/main" id="{E3511290-CF4A-033A-B6AA-126134206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114" y="4238626"/>
                        <a:ext cx="632142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0214" name="Text Box 3">
            <a:extLst>
              <a:ext uri="{FF2B5EF4-FFF2-40B4-BE49-F238E27FC236}">
                <a16:creationId xmlns:a16="http://schemas.microsoft.com/office/drawing/2014/main" id="{7F863FFB-3644-7DA6-A734-7231CCE3C970}"/>
              </a:ext>
            </a:extLst>
          </p:cNvPr>
          <p:cNvSpPr txBox="1">
            <a:spLocks noChangeArrowheads="1"/>
          </p:cNvSpPr>
          <p:nvPr/>
        </p:nvSpPr>
        <p:spPr bwMode="auto">
          <a:xfrm>
            <a:off x="5959475" y="5602288"/>
            <a:ext cx="2851150" cy="919162"/>
          </a:xfrm>
          <a:prstGeom prst="rect">
            <a:avLst/>
          </a:prstGeom>
          <a:solidFill>
            <a:srgbClr val="EAEAEA"/>
          </a:solidFill>
          <a:ln w="28575">
            <a:solidFill>
              <a:srgbClr val="8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75000"/>
              </a:lnSpc>
              <a:spcBef>
                <a:spcPct val="20000"/>
              </a:spcBef>
              <a:spcAft>
                <a:spcPct val="0"/>
              </a:spcAft>
              <a:defRPr/>
            </a:pPr>
            <a:r>
              <a:rPr lang="ru-RU" altLang="ru-RU" sz="1885" b="1">
                <a:solidFill>
                  <a:srgbClr val="800000"/>
                </a:solidFill>
                <a:latin typeface="Times New Roman" panose="02020603050405020304" pitchFamily="18" charset="0"/>
              </a:rPr>
              <a:t>Выживают после </a:t>
            </a:r>
          </a:p>
          <a:p>
            <a:pPr algn="ctr" defTabSz="862049" eaLnBrk="0" fontAlgn="base" hangingPunct="0">
              <a:lnSpc>
                <a:spcPct val="75000"/>
              </a:lnSpc>
              <a:spcBef>
                <a:spcPct val="20000"/>
              </a:spcBef>
              <a:spcAft>
                <a:spcPct val="0"/>
              </a:spcAft>
              <a:defRPr/>
            </a:pPr>
            <a:r>
              <a:rPr lang="ru-RU" altLang="ru-RU" sz="1885" b="1">
                <a:solidFill>
                  <a:srgbClr val="800000"/>
                </a:solidFill>
                <a:latin typeface="Times New Roman" panose="02020603050405020304" pitchFamily="18" charset="0"/>
              </a:rPr>
              <a:t>острого периода </a:t>
            </a:r>
          </a:p>
          <a:p>
            <a:pPr algn="ctr" defTabSz="862049" eaLnBrk="0" fontAlgn="base" hangingPunct="0">
              <a:lnSpc>
                <a:spcPct val="75000"/>
              </a:lnSpc>
              <a:spcBef>
                <a:spcPct val="20000"/>
              </a:spcBef>
              <a:spcAft>
                <a:spcPct val="0"/>
              </a:spcAft>
              <a:defRPr/>
            </a:pPr>
            <a:r>
              <a:rPr lang="ru-RU" altLang="ru-RU" sz="2263" b="1">
                <a:solidFill>
                  <a:srgbClr val="800000"/>
                </a:solidFill>
                <a:latin typeface="Times New Roman" panose="02020603050405020304" pitchFamily="18" charset="0"/>
              </a:rPr>
              <a:t>65,4 %</a:t>
            </a:r>
            <a:r>
              <a:rPr lang="ru-RU" altLang="ru-RU" sz="1885" b="1">
                <a:solidFill>
                  <a:srgbClr val="800000"/>
                </a:solidFill>
                <a:latin typeface="Times New Roman" panose="02020603050405020304" pitchFamily="18" charset="0"/>
              </a:rPr>
              <a:t> больных</a:t>
            </a:r>
          </a:p>
        </p:txBody>
      </p:sp>
      <p:sp>
        <p:nvSpPr>
          <p:cNvPr id="990215" name="Rectangle 4">
            <a:extLst>
              <a:ext uri="{FF2B5EF4-FFF2-40B4-BE49-F238E27FC236}">
                <a16:creationId xmlns:a16="http://schemas.microsoft.com/office/drawing/2014/main" id="{88053136-4689-3987-EEB5-C7BB5CA771B6}"/>
              </a:ext>
            </a:extLst>
          </p:cNvPr>
          <p:cNvSpPr>
            <a:spLocks noChangeArrowheads="1"/>
          </p:cNvSpPr>
          <p:nvPr/>
        </p:nvSpPr>
        <p:spPr bwMode="auto">
          <a:xfrm>
            <a:off x="3651250" y="2478088"/>
            <a:ext cx="5568950" cy="487362"/>
          </a:xfrm>
          <a:prstGeom prst="rect">
            <a:avLst/>
          </a:prstGeom>
          <a:solidFill>
            <a:srgbClr val="DDDDDD"/>
          </a:solidFill>
          <a:ln w="9525">
            <a:solidFill>
              <a:srgbClr val="FF3300"/>
            </a:solidFill>
            <a:miter lim="800000"/>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85000"/>
              </a:lnSpc>
              <a:spcBef>
                <a:spcPct val="20000"/>
              </a:spcBef>
              <a:spcAft>
                <a:spcPct val="0"/>
              </a:spcAft>
              <a:defRPr/>
            </a:pPr>
            <a:r>
              <a:rPr lang="ru-RU" altLang="ru-RU" sz="3017" b="1">
                <a:solidFill>
                  <a:srgbClr val="FF0000"/>
                </a:solidFill>
                <a:latin typeface="Times New Roman" panose="02020603050405020304" pitchFamily="18" charset="0"/>
              </a:rPr>
              <a:t>Структура исходов инсульта</a:t>
            </a:r>
          </a:p>
        </p:txBody>
      </p:sp>
      <p:sp>
        <p:nvSpPr>
          <p:cNvPr id="990216" name="Text Box 5">
            <a:extLst>
              <a:ext uri="{FF2B5EF4-FFF2-40B4-BE49-F238E27FC236}">
                <a16:creationId xmlns:a16="http://schemas.microsoft.com/office/drawing/2014/main" id="{ABF56891-6288-E171-B694-0AA393D28AF8}"/>
              </a:ext>
            </a:extLst>
          </p:cNvPr>
          <p:cNvSpPr txBox="1">
            <a:spLocks noChangeArrowheads="1"/>
          </p:cNvSpPr>
          <p:nvPr/>
        </p:nvSpPr>
        <p:spPr bwMode="auto">
          <a:xfrm>
            <a:off x="2395538" y="5121276"/>
            <a:ext cx="2343150" cy="919163"/>
          </a:xfrm>
          <a:prstGeom prst="rect">
            <a:avLst/>
          </a:prstGeom>
          <a:solidFill>
            <a:srgbClr val="EAEAEA"/>
          </a:solidFill>
          <a:ln w="28575">
            <a:solidFill>
              <a:srgbClr val="8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75000"/>
              </a:lnSpc>
              <a:spcBef>
                <a:spcPct val="20000"/>
              </a:spcBef>
              <a:spcAft>
                <a:spcPct val="0"/>
              </a:spcAft>
              <a:defRPr/>
            </a:pPr>
            <a:r>
              <a:rPr lang="ru-RU" altLang="ru-RU" sz="1885" b="1">
                <a:solidFill>
                  <a:srgbClr val="800000"/>
                </a:solidFill>
                <a:latin typeface="Times New Roman" panose="02020603050405020304" pitchFamily="18" charset="0"/>
              </a:rPr>
              <a:t>Умирают в течение </a:t>
            </a:r>
          </a:p>
          <a:p>
            <a:pPr algn="ctr" defTabSz="862049" eaLnBrk="0" fontAlgn="base" hangingPunct="0">
              <a:lnSpc>
                <a:spcPct val="75000"/>
              </a:lnSpc>
              <a:spcBef>
                <a:spcPct val="20000"/>
              </a:spcBef>
              <a:spcAft>
                <a:spcPct val="0"/>
              </a:spcAft>
              <a:defRPr/>
            </a:pPr>
            <a:r>
              <a:rPr lang="ru-RU" altLang="ru-RU" sz="1885" b="1">
                <a:solidFill>
                  <a:srgbClr val="800000"/>
                </a:solidFill>
                <a:latin typeface="Times New Roman" panose="02020603050405020304" pitchFamily="18" charset="0"/>
              </a:rPr>
              <a:t>острого периода </a:t>
            </a:r>
          </a:p>
          <a:p>
            <a:pPr algn="ctr" defTabSz="862049" eaLnBrk="0" fontAlgn="base" hangingPunct="0">
              <a:lnSpc>
                <a:spcPct val="75000"/>
              </a:lnSpc>
              <a:spcBef>
                <a:spcPct val="20000"/>
              </a:spcBef>
              <a:spcAft>
                <a:spcPct val="0"/>
              </a:spcAft>
              <a:defRPr/>
            </a:pPr>
            <a:r>
              <a:rPr lang="ru-RU" altLang="ru-RU" sz="2263" b="1">
                <a:solidFill>
                  <a:srgbClr val="800000"/>
                </a:solidFill>
                <a:latin typeface="Times New Roman" panose="02020603050405020304" pitchFamily="18" charset="0"/>
              </a:rPr>
              <a:t>34,6%</a:t>
            </a:r>
            <a:r>
              <a:rPr lang="ru-RU" altLang="ru-RU" sz="1885" b="1">
                <a:solidFill>
                  <a:srgbClr val="800000"/>
                </a:solidFill>
                <a:latin typeface="Times New Roman" panose="02020603050405020304" pitchFamily="18" charset="0"/>
              </a:rPr>
              <a:t> больных</a:t>
            </a:r>
          </a:p>
        </p:txBody>
      </p:sp>
      <p:graphicFrame>
        <p:nvGraphicFramePr>
          <p:cNvPr id="263175" name="Object 3">
            <a:extLst>
              <a:ext uri="{FF2B5EF4-FFF2-40B4-BE49-F238E27FC236}">
                <a16:creationId xmlns:a16="http://schemas.microsoft.com/office/drawing/2014/main" id="{592614FD-F5F2-F7F0-BA5F-BC98AF119C0A}"/>
              </a:ext>
            </a:extLst>
          </p:cNvPr>
          <p:cNvGraphicFramePr>
            <a:graphicFrameLocks noChangeAspect="1"/>
          </p:cNvGraphicFramePr>
          <p:nvPr/>
        </p:nvGraphicFramePr>
        <p:xfrm>
          <a:off x="4567238" y="3084514"/>
          <a:ext cx="3598862" cy="2979737"/>
        </p:xfrm>
        <a:graphic>
          <a:graphicData uri="http://schemas.openxmlformats.org/presentationml/2006/ole">
            <mc:AlternateContent xmlns:mc="http://schemas.openxmlformats.org/markup-compatibility/2006">
              <mc:Choice xmlns:v="urn:schemas-microsoft-com:vml" Requires="v">
                <p:oleObj name="Диаграмма" r:id="rId6" imgW="7772696" imgH="5886186" progId="MSGraph.Chart.5">
                  <p:embed followColorScheme="full"/>
                </p:oleObj>
              </mc:Choice>
              <mc:Fallback>
                <p:oleObj name="Диаграмма" r:id="rId6" imgW="7772696" imgH="5886186" progId="MSGraph.Chart.5">
                  <p:embed followColorScheme="full"/>
                  <p:pic>
                    <p:nvPicPr>
                      <p:cNvPr id="263175" name="Object 3">
                        <a:extLst>
                          <a:ext uri="{FF2B5EF4-FFF2-40B4-BE49-F238E27FC236}">
                            <a16:creationId xmlns:a16="http://schemas.microsoft.com/office/drawing/2014/main" id="{592614FD-F5F2-F7F0-BA5F-BC98AF119C0A}"/>
                          </a:ext>
                        </a:extLst>
                      </p:cNvPr>
                      <p:cNvPicPr>
                        <a:picLocks noChangeAspect="1" noChangeArrowheads="1"/>
                      </p:cNvPicPr>
                      <p:nvPr/>
                    </p:nvPicPr>
                    <p:blipFill>
                      <a:blip r:embed="rId7"/>
                      <a:srcRect/>
                      <a:stretch>
                        <a:fillRect/>
                      </a:stretch>
                    </p:blipFill>
                    <p:spPr bwMode="auto">
                      <a:xfrm>
                        <a:off x="4567238" y="3084514"/>
                        <a:ext cx="3598862" cy="297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0218" name="Text Box 7">
            <a:extLst>
              <a:ext uri="{FF2B5EF4-FFF2-40B4-BE49-F238E27FC236}">
                <a16:creationId xmlns:a16="http://schemas.microsoft.com/office/drawing/2014/main" id="{0096FF2B-1338-C2C4-842F-6F6837042A4B}"/>
              </a:ext>
            </a:extLst>
          </p:cNvPr>
          <p:cNvSpPr txBox="1">
            <a:spLocks noChangeArrowheads="1"/>
          </p:cNvSpPr>
          <p:nvPr/>
        </p:nvSpPr>
        <p:spPr bwMode="auto">
          <a:xfrm>
            <a:off x="8535989" y="4583114"/>
            <a:ext cx="1597025" cy="90487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80000"/>
              </a:lnSpc>
              <a:spcBef>
                <a:spcPct val="20000"/>
              </a:spcBef>
              <a:spcAft>
                <a:spcPct val="0"/>
              </a:spcAft>
              <a:defRPr/>
            </a:pPr>
            <a:r>
              <a:rPr lang="ru-RU" altLang="ru-RU" sz="1885" b="1">
                <a:solidFill>
                  <a:srgbClr val="FFFFFF"/>
                </a:solidFill>
                <a:latin typeface="Times New Roman" panose="02020603050405020304" pitchFamily="18" charset="0"/>
              </a:rPr>
              <a:t>Требуют </a:t>
            </a:r>
          </a:p>
          <a:p>
            <a:pPr algn="ctr" defTabSz="862049" eaLnBrk="0" fontAlgn="base" hangingPunct="0">
              <a:lnSpc>
                <a:spcPct val="80000"/>
              </a:lnSpc>
              <a:spcBef>
                <a:spcPct val="20000"/>
              </a:spcBef>
              <a:spcAft>
                <a:spcPct val="0"/>
              </a:spcAft>
              <a:defRPr/>
            </a:pPr>
            <a:r>
              <a:rPr lang="ru-RU" altLang="ru-RU" sz="1885" b="1">
                <a:solidFill>
                  <a:srgbClr val="FFFFFF"/>
                </a:solidFill>
                <a:latin typeface="Times New Roman" panose="02020603050405020304" pitchFamily="18" charset="0"/>
              </a:rPr>
              <a:t>постоянного </a:t>
            </a:r>
          </a:p>
          <a:p>
            <a:pPr algn="ctr" defTabSz="862049" eaLnBrk="0" fontAlgn="base" hangingPunct="0">
              <a:lnSpc>
                <a:spcPct val="80000"/>
              </a:lnSpc>
              <a:spcBef>
                <a:spcPct val="20000"/>
              </a:spcBef>
              <a:spcAft>
                <a:spcPct val="0"/>
              </a:spcAft>
              <a:defRPr/>
            </a:pPr>
            <a:r>
              <a:rPr lang="ru-RU" altLang="ru-RU" sz="1885" b="1">
                <a:solidFill>
                  <a:srgbClr val="FFFFFF"/>
                </a:solidFill>
                <a:latin typeface="Times New Roman" panose="02020603050405020304" pitchFamily="18" charset="0"/>
              </a:rPr>
              <a:t>ухода 20%</a:t>
            </a:r>
          </a:p>
        </p:txBody>
      </p:sp>
      <p:sp>
        <p:nvSpPr>
          <p:cNvPr id="990219" name="Freeform 8">
            <a:extLst>
              <a:ext uri="{FF2B5EF4-FFF2-40B4-BE49-F238E27FC236}">
                <a16:creationId xmlns:a16="http://schemas.microsoft.com/office/drawing/2014/main" id="{12F3058F-D972-34D2-A15C-0497DAF34E58}"/>
              </a:ext>
            </a:extLst>
          </p:cNvPr>
          <p:cNvSpPr>
            <a:spLocks/>
          </p:cNvSpPr>
          <p:nvPr/>
        </p:nvSpPr>
        <p:spPr bwMode="auto">
          <a:xfrm rot="10800000" flipV="1">
            <a:off x="8029576" y="3967164"/>
            <a:ext cx="2105025" cy="338137"/>
          </a:xfrm>
          <a:custGeom>
            <a:avLst/>
            <a:gdLst>
              <a:gd name="T0" fmla="*/ 0 w 3538"/>
              <a:gd name="T1" fmla="*/ 0 h 136"/>
              <a:gd name="T2" fmla="*/ 1630804 w 3538"/>
              <a:gd name="T3" fmla="*/ 0 h 136"/>
              <a:gd name="T4" fmla="*/ 2232025 w 3538"/>
              <a:gd name="T5" fmla="*/ 358775 h 136"/>
              <a:gd name="T6" fmla="*/ 0 60000 65536"/>
              <a:gd name="T7" fmla="*/ 0 60000 65536"/>
              <a:gd name="T8" fmla="*/ 0 60000 65536"/>
              <a:gd name="T9" fmla="*/ 0 w 3538"/>
              <a:gd name="T10" fmla="*/ 0 h 136"/>
              <a:gd name="T11" fmla="*/ 3538 w 3538"/>
              <a:gd name="T12" fmla="*/ 136 h 136"/>
            </a:gdLst>
            <a:ahLst/>
            <a:cxnLst>
              <a:cxn ang="T6">
                <a:pos x="T0" y="T1"/>
              </a:cxn>
              <a:cxn ang="T7">
                <a:pos x="T2" y="T3"/>
              </a:cxn>
              <a:cxn ang="T8">
                <a:pos x="T4" y="T5"/>
              </a:cxn>
            </a:cxnLst>
            <a:rect l="T9" t="T10" r="T11" b="T12"/>
            <a:pathLst>
              <a:path w="3538" h="136">
                <a:moveTo>
                  <a:pt x="0" y="0"/>
                </a:moveTo>
                <a:lnTo>
                  <a:pt x="2585" y="0"/>
                </a:lnTo>
                <a:lnTo>
                  <a:pt x="3538" y="136"/>
                </a:lnTo>
              </a:path>
            </a:pathLst>
          </a:custGeom>
          <a:noFill/>
          <a:ln w="19050">
            <a:solidFill>
              <a:schemeClr val="tx1"/>
            </a:solidFill>
            <a:round/>
            <a:headEnd/>
            <a:tailEnd type="arrow"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90000"/>
              </a:lnSpc>
              <a:spcBef>
                <a:spcPct val="20000"/>
              </a:spcBef>
              <a:spcAft>
                <a:spcPct val="0"/>
              </a:spcAft>
              <a:defRPr/>
            </a:pPr>
            <a:endParaRPr lang="ru-RU" altLang="ru-RU" sz="2263" b="1">
              <a:solidFill>
                <a:srgbClr val="EAEAEA"/>
              </a:solidFill>
              <a:latin typeface="Times New Roman" panose="02020603050405020304" pitchFamily="18" charset="0"/>
            </a:endParaRPr>
          </a:p>
        </p:txBody>
      </p:sp>
      <p:sp>
        <p:nvSpPr>
          <p:cNvPr id="990220" name="Freeform 9">
            <a:extLst>
              <a:ext uri="{FF2B5EF4-FFF2-40B4-BE49-F238E27FC236}">
                <a16:creationId xmlns:a16="http://schemas.microsoft.com/office/drawing/2014/main" id="{58C78561-206A-33D4-3A90-8DD89211B964}"/>
              </a:ext>
            </a:extLst>
          </p:cNvPr>
          <p:cNvSpPr>
            <a:spLocks/>
          </p:cNvSpPr>
          <p:nvPr/>
        </p:nvSpPr>
        <p:spPr bwMode="auto">
          <a:xfrm rot="10800000">
            <a:off x="7250114" y="4583114"/>
            <a:ext cx="2782887" cy="814387"/>
          </a:xfrm>
          <a:custGeom>
            <a:avLst/>
            <a:gdLst>
              <a:gd name="T0" fmla="*/ 0 w 3538"/>
              <a:gd name="T1" fmla="*/ 0 h 136"/>
              <a:gd name="T2" fmla="*/ 2156234 w 3538"/>
              <a:gd name="T3" fmla="*/ 0 h 136"/>
              <a:gd name="T4" fmla="*/ 2951162 w 3538"/>
              <a:gd name="T5" fmla="*/ 863600 h 136"/>
              <a:gd name="T6" fmla="*/ 0 60000 65536"/>
              <a:gd name="T7" fmla="*/ 0 60000 65536"/>
              <a:gd name="T8" fmla="*/ 0 60000 65536"/>
              <a:gd name="T9" fmla="*/ 0 w 3538"/>
              <a:gd name="T10" fmla="*/ 0 h 136"/>
              <a:gd name="T11" fmla="*/ 3538 w 3538"/>
              <a:gd name="T12" fmla="*/ 136 h 136"/>
            </a:gdLst>
            <a:ahLst/>
            <a:cxnLst>
              <a:cxn ang="T6">
                <a:pos x="T0" y="T1"/>
              </a:cxn>
              <a:cxn ang="T7">
                <a:pos x="T2" y="T3"/>
              </a:cxn>
              <a:cxn ang="T8">
                <a:pos x="T4" y="T5"/>
              </a:cxn>
            </a:cxnLst>
            <a:rect l="T9" t="T10" r="T11" b="T12"/>
            <a:pathLst>
              <a:path w="3538" h="136">
                <a:moveTo>
                  <a:pt x="0" y="0"/>
                </a:moveTo>
                <a:lnTo>
                  <a:pt x="2585" y="0"/>
                </a:lnTo>
                <a:lnTo>
                  <a:pt x="3538" y="136"/>
                </a:lnTo>
              </a:path>
            </a:pathLst>
          </a:custGeom>
          <a:noFill/>
          <a:ln w="19050">
            <a:solidFill>
              <a:schemeClr val="tx1"/>
            </a:solidFill>
            <a:round/>
            <a:headEnd/>
            <a:tailEnd type="arrow" w="med" len="med"/>
          </a:ln>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90000"/>
              </a:lnSpc>
              <a:spcBef>
                <a:spcPct val="20000"/>
              </a:spcBef>
              <a:spcAft>
                <a:spcPct val="0"/>
              </a:spcAft>
              <a:defRPr/>
            </a:pPr>
            <a:endParaRPr lang="ru-RU" altLang="ru-RU" sz="2263" b="1">
              <a:solidFill>
                <a:srgbClr val="EAEAEA"/>
              </a:solidFill>
              <a:latin typeface="Times New Roman" panose="02020603050405020304" pitchFamily="18" charset="0"/>
            </a:endParaRPr>
          </a:p>
        </p:txBody>
      </p:sp>
      <p:sp>
        <p:nvSpPr>
          <p:cNvPr id="990221" name="Text Box 10">
            <a:extLst>
              <a:ext uri="{FF2B5EF4-FFF2-40B4-BE49-F238E27FC236}">
                <a16:creationId xmlns:a16="http://schemas.microsoft.com/office/drawing/2014/main" id="{E7B2CD13-DE23-AB0F-81FC-8188C3A8D230}"/>
              </a:ext>
            </a:extLst>
          </p:cNvPr>
          <p:cNvSpPr txBox="1">
            <a:spLocks noChangeArrowheads="1"/>
          </p:cNvSpPr>
          <p:nvPr/>
        </p:nvSpPr>
        <p:spPr bwMode="auto">
          <a:xfrm>
            <a:off x="8269289" y="3157539"/>
            <a:ext cx="2308225" cy="8350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80000"/>
              </a:lnSpc>
              <a:spcBef>
                <a:spcPct val="20000"/>
              </a:spcBef>
              <a:spcAft>
                <a:spcPct val="0"/>
              </a:spcAft>
              <a:defRPr/>
            </a:pPr>
            <a:r>
              <a:rPr lang="ru-RU" altLang="ru-RU" sz="1885" b="1">
                <a:solidFill>
                  <a:srgbClr val="FFFFFF"/>
                </a:solidFill>
                <a:latin typeface="Times New Roman" panose="02020603050405020304" pitchFamily="18" charset="0"/>
              </a:rPr>
              <a:t>Полностью восстановлены </a:t>
            </a:r>
            <a:r>
              <a:rPr lang="ru-RU" altLang="ru-RU" sz="2263" b="1">
                <a:solidFill>
                  <a:srgbClr val="FFFFFF"/>
                </a:solidFill>
                <a:latin typeface="Times New Roman" panose="02020603050405020304" pitchFamily="18" charset="0"/>
              </a:rPr>
              <a:t>8%</a:t>
            </a:r>
          </a:p>
        </p:txBody>
      </p:sp>
      <p:sp>
        <p:nvSpPr>
          <p:cNvPr id="990222" name="Text Box 11">
            <a:extLst>
              <a:ext uri="{FF2B5EF4-FFF2-40B4-BE49-F238E27FC236}">
                <a16:creationId xmlns:a16="http://schemas.microsoft.com/office/drawing/2014/main" id="{D093EF03-4814-91B3-700A-E4A529B21D63}"/>
              </a:ext>
            </a:extLst>
          </p:cNvPr>
          <p:cNvSpPr txBox="1">
            <a:spLocks noChangeArrowheads="1"/>
          </p:cNvSpPr>
          <p:nvPr/>
        </p:nvSpPr>
        <p:spPr bwMode="auto">
          <a:xfrm>
            <a:off x="4772025" y="2949576"/>
            <a:ext cx="3530600" cy="8350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80000"/>
              </a:lnSpc>
              <a:spcBef>
                <a:spcPct val="20000"/>
              </a:spcBef>
              <a:spcAft>
                <a:spcPct val="0"/>
              </a:spcAft>
              <a:defRPr/>
            </a:pPr>
            <a:r>
              <a:rPr lang="ru-RU" altLang="ru-RU" sz="1885" b="1">
                <a:solidFill>
                  <a:srgbClr val="FFFFFF"/>
                </a:solidFill>
                <a:latin typeface="Times New Roman" panose="02020603050405020304" pitchFamily="18" charset="0"/>
              </a:rPr>
              <a:t>Умирают в течение первого года (по окончании острого периода) </a:t>
            </a:r>
            <a:r>
              <a:rPr lang="ru-RU" altLang="ru-RU" sz="2263" b="1">
                <a:solidFill>
                  <a:srgbClr val="FFFFFF"/>
                </a:solidFill>
                <a:latin typeface="Times New Roman" panose="02020603050405020304" pitchFamily="18" charset="0"/>
              </a:rPr>
              <a:t>13,4%</a:t>
            </a:r>
          </a:p>
        </p:txBody>
      </p:sp>
      <p:sp>
        <p:nvSpPr>
          <p:cNvPr id="990223" name="Freeform 12">
            <a:extLst>
              <a:ext uri="{FF2B5EF4-FFF2-40B4-BE49-F238E27FC236}">
                <a16:creationId xmlns:a16="http://schemas.microsoft.com/office/drawing/2014/main" id="{2FE2BF6B-5EC5-7F5F-5A0D-3C3A89DA1876}"/>
              </a:ext>
            </a:extLst>
          </p:cNvPr>
          <p:cNvSpPr>
            <a:spLocks/>
          </p:cNvSpPr>
          <p:nvPr/>
        </p:nvSpPr>
        <p:spPr bwMode="auto">
          <a:xfrm>
            <a:off x="5043489" y="3763964"/>
            <a:ext cx="2071687" cy="407987"/>
          </a:xfrm>
          <a:custGeom>
            <a:avLst/>
            <a:gdLst>
              <a:gd name="T0" fmla="*/ 0 w 3538"/>
              <a:gd name="T1" fmla="*/ 0 h 136"/>
              <a:gd name="T2" fmla="*/ 1605287 w 3538"/>
              <a:gd name="T3" fmla="*/ 0 h 136"/>
              <a:gd name="T4" fmla="*/ 2197100 w 3538"/>
              <a:gd name="T5" fmla="*/ 431800 h 136"/>
              <a:gd name="T6" fmla="*/ 0 60000 65536"/>
              <a:gd name="T7" fmla="*/ 0 60000 65536"/>
              <a:gd name="T8" fmla="*/ 0 60000 65536"/>
              <a:gd name="T9" fmla="*/ 0 w 3538"/>
              <a:gd name="T10" fmla="*/ 0 h 136"/>
              <a:gd name="T11" fmla="*/ 3538 w 3538"/>
              <a:gd name="T12" fmla="*/ 136 h 136"/>
            </a:gdLst>
            <a:ahLst/>
            <a:cxnLst>
              <a:cxn ang="T6">
                <a:pos x="T0" y="T1"/>
              </a:cxn>
              <a:cxn ang="T7">
                <a:pos x="T2" y="T3"/>
              </a:cxn>
              <a:cxn ang="T8">
                <a:pos x="T4" y="T5"/>
              </a:cxn>
            </a:cxnLst>
            <a:rect l="T9" t="T10" r="T11" b="T12"/>
            <a:pathLst>
              <a:path w="3538" h="136">
                <a:moveTo>
                  <a:pt x="0" y="0"/>
                </a:moveTo>
                <a:lnTo>
                  <a:pt x="2585" y="0"/>
                </a:lnTo>
                <a:lnTo>
                  <a:pt x="3538" y="136"/>
                </a:lnTo>
              </a:path>
            </a:pathLst>
          </a:custGeom>
          <a:noFill/>
          <a:ln w="19050">
            <a:solidFill>
              <a:schemeClr val="tx1"/>
            </a:solidFill>
            <a:round/>
            <a:headEnd/>
            <a:tailEnd type="arrow"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90000"/>
              </a:lnSpc>
              <a:spcBef>
                <a:spcPct val="20000"/>
              </a:spcBef>
              <a:spcAft>
                <a:spcPct val="0"/>
              </a:spcAft>
              <a:defRPr/>
            </a:pPr>
            <a:endParaRPr lang="ru-RU" altLang="ru-RU" sz="2263" b="1">
              <a:solidFill>
                <a:srgbClr val="EAEAEA"/>
              </a:solidFill>
              <a:latin typeface="Times New Roman" panose="02020603050405020304" pitchFamily="18" charset="0"/>
            </a:endParaRPr>
          </a:p>
        </p:txBody>
      </p:sp>
      <p:sp>
        <p:nvSpPr>
          <p:cNvPr id="990224" name="Text Box 13">
            <a:extLst>
              <a:ext uri="{FF2B5EF4-FFF2-40B4-BE49-F238E27FC236}">
                <a16:creationId xmlns:a16="http://schemas.microsoft.com/office/drawing/2014/main" id="{BD20F805-B691-B36A-A6A7-05EE50597F2B}"/>
              </a:ext>
            </a:extLst>
          </p:cNvPr>
          <p:cNvSpPr txBox="1">
            <a:spLocks noChangeArrowheads="1"/>
          </p:cNvSpPr>
          <p:nvPr/>
        </p:nvSpPr>
        <p:spPr bwMode="auto">
          <a:xfrm>
            <a:off x="2530476" y="3627439"/>
            <a:ext cx="2443163" cy="8350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80000"/>
              </a:lnSpc>
              <a:spcBef>
                <a:spcPct val="20000"/>
              </a:spcBef>
              <a:spcAft>
                <a:spcPct val="0"/>
              </a:spcAft>
              <a:defRPr/>
            </a:pPr>
            <a:r>
              <a:rPr lang="ru-RU" altLang="ru-RU" sz="1885" b="1">
                <a:solidFill>
                  <a:srgbClr val="FFFFFF"/>
                </a:solidFill>
                <a:latin typeface="Times New Roman" panose="02020603050405020304" pitchFamily="18" charset="0"/>
              </a:rPr>
              <a:t>Ограничено трудоспособны </a:t>
            </a:r>
            <a:r>
              <a:rPr lang="ru-RU" altLang="ru-RU" sz="2263" b="1">
                <a:solidFill>
                  <a:srgbClr val="FFFFFF"/>
                </a:solidFill>
                <a:latin typeface="Times New Roman" panose="02020603050405020304" pitchFamily="18" charset="0"/>
              </a:rPr>
              <a:t>56%</a:t>
            </a:r>
          </a:p>
        </p:txBody>
      </p:sp>
      <p:sp>
        <p:nvSpPr>
          <p:cNvPr id="990225" name="Freeform 14">
            <a:extLst>
              <a:ext uri="{FF2B5EF4-FFF2-40B4-BE49-F238E27FC236}">
                <a16:creationId xmlns:a16="http://schemas.microsoft.com/office/drawing/2014/main" id="{BB395AF3-96A4-76E3-62EF-81D782A7C486}"/>
              </a:ext>
            </a:extLst>
          </p:cNvPr>
          <p:cNvSpPr>
            <a:spLocks/>
          </p:cNvSpPr>
          <p:nvPr/>
        </p:nvSpPr>
        <p:spPr bwMode="auto">
          <a:xfrm>
            <a:off x="2600325" y="4375151"/>
            <a:ext cx="3054350" cy="271463"/>
          </a:xfrm>
          <a:custGeom>
            <a:avLst/>
            <a:gdLst>
              <a:gd name="T0" fmla="*/ 0 w 3538"/>
              <a:gd name="T1" fmla="*/ 0 h 136"/>
              <a:gd name="T2" fmla="*/ 2367334 w 3538"/>
              <a:gd name="T3" fmla="*/ 0 h 136"/>
              <a:gd name="T4" fmla="*/ 3240088 w 3538"/>
              <a:gd name="T5" fmla="*/ 288925 h 136"/>
              <a:gd name="T6" fmla="*/ 0 60000 65536"/>
              <a:gd name="T7" fmla="*/ 0 60000 65536"/>
              <a:gd name="T8" fmla="*/ 0 60000 65536"/>
              <a:gd name="T9" fmla="*/ 0 w 3538"/>
              <a:gd name="T10" fmla="*/ 0 h 136"/>
              <a:gd name="T11" fmla="*/ 3538 w 3538"/>
              <a:gd name="T12" fmla="*/ 136 h 136"/>
            </a:gdLst>
            <a:ahLst/>
            <a:cxnLst>
              <a:cxn ang="T6">
                <a:pos x="T0" y="T1"/>
              </a:cxn>
              <a:cxn ang="T7">
                <a:pos x="T2" y="T3"/>
              </a:cxn>
              <a:cxn ang="T8">
                <a:pos x="T4" y="T5"/>
              </a:cxn>
            </a:cxnLst>
            <a:rect l="T9" t="T10" r="T11" b="T12"/>
            <a:pathLst>
              <a:path w="3538" h="136">
                <a:moveTo>
                  <a:pt x="0" y="0"/>
                </a:moveTo>
                <a:lnTo>
                  <a:pt x="2585" y="0"/>
                </a:lnTo>
                <a:lnTo>
                  <a:pt x="3538" y="136"/>
                </a:lnTo>
              </a:path>
            </a:pathLst>
          </a:custGeom>
          <a:noFill/>
          <a:ln w="19050">
            <a:solidFill>
              <a:schemeClr val="tx1"/>
            </a:solidFill>
            <a:round/>
            <a:headEnd/>
            <a:tailEnd type="arrow" w="med" len="me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90000"/>
              </a:lnSpc>
              <a:spcBef>
                <a:spcPct val="20000"/>
              </a:spcBef>
              <a:spcAft>
                <a:spcPct val="0"/>
              </a:spcAft>
              <a:defRPr/>
            </a:pPr>
            <a:endParaRPr lang="ru-RU" altLang="ru-RU" sz="2263" b="1">
              <a:solidFill>
                <a:srgbClr val="EAEAEA"/>
              </a:solidFill>
              <a:latin typeface="Times New Roman" panose="02020603050405020304" pitchFamily="18" charset="0"/>
            </a:endParaRPr>
          </a:p>
        </p:txBody>
      </p:sp>
      <p:sp>
        <p:nvSpPr>
          <p:cNvPr id="990226" name="Rectangle 16">
            <a:extLst>
              <a:ext uri="{FF2B5EF4-FFF2-40B4-BE49-F238E27FC236}">
                <a16:creationId xmlns:a16="http://schemas.microsoft.com/office/drawing/2014/main" id="{BB8FAB0F-7C0F-F4CB-CAC3-147564185F81}"/>
              </a:ext>
            </a:extLst>
          </p:cNvPr>
          <p:cNvSpPr>
            <a:spLocks noChangeArrowheads="1"/>
          </p:cNvSpPr>
          <p:nvPr/>
        </p:nvSpPr>
        <p:spPr bwMode="auto">
          <a:xfrm>
            <a:off x="5892800" y="984250"/>
            <a:ext cx="4344988" cy="1314450"/>
          </a:xfrm>
          <a:prstGeom prst="rect">
            <a:avLst/>
          </a:prstGeom>
          <a:solidFill>
            <a:srgbClr val="DDDDDD"/>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75000"/>
              </a:lnSpc>
              <a:spcBef>
                <a:spcPct val="20000"/>
              </a:spcBef>
              <a:spcAft>
                <a:spcPct val="0"/>
              </a:spcAft>
              <a:defRPr/>
            </a:pPr>
            <a:r>
              <a:rPr lang="ru-RU" altLang="ru-RU" sz="3017" b="1">
                <a:solidFill>
                  <a:srgbClr val="990033"/>
                </a:solidFill>
                <a:latin typeface="Times New Roman" panose="02020603050405020304" pitchFamily="18" charset="0"/>
              </a:rPr>
              <a:t>Смертность</a:t>
            </a:r>
            <a:r>
              <a:rPr lang="ru-RU" altLang="ru-RU" sz="3017" b="1">
                <a:solidFill>
                  <a:srgbClr val="000099"/>
                </a:solidFill>
                <a:latin typeface="Times New Roman" panose="02020603050405020304" pitchFamily="18" charset="0"/>
              </a:rPr>
              <a:t> </a:t>
            </a:r>
            <a:br>
              <a:rPr lang="ru-RU" altLang="ru-RU" sz="3017" b="1">
                <a:solidFill>
                  <a:srgbClr val="000099"/>
                </a:solidFill>
                <a:latin typeface="Times New Roman" panose="02020603050405020304" pitchFamily="18" charset="0"/>
              </a:rPr>
            </a:br>
            <a:r>
              <a:rPr lang="ru-RU" altLang="ru-RU" sz="1885" b="1">
                <a:solidFill>
                  <a:srgbClr val="000099"/>
                </a:solidFill>
                <a:latin typeface="Times New Roman" panose="02020603050405020304" pitchFamily="18" charset="0"/>
              </a:rPr>
              <a:t>(на 100 тыс. населения) – 175,</a:t>
            </a:r>
            <a:br>
              <a:rPr lang="ru-RU" altLang="ru-RU" sz="1885" b="1">
                <a:solidFill>
                  <a:srgbClr val="000099"/>
                </a:solidFill>
                <a:latin typeface="Times New Roman" panose="02020603050405020304" pitchFamily="18" charset="0"/>
              </a:rPr>
            </a:br>
            <a:r>
              <a:rPr lang="ru-RU" altLang="ru-RU" sz="1885" b="1">
                <a:solidFill>
                  <a:srgbClr val="000099"/>
                </a:solidFill>
                <a:latin typeface="Times New Roman" panose="02020603050405020304" pitchFamily="18" charset="0"/>
              </a:rPr>
              <a:t>     в том числе:</a:t>
            </a:r>
            <a:br>
              <a:rPr lang="ru-RU" altLang="ru-RU" sz="1885" b="1">
                <a:solidFill>
                  <a:srgbClr val="000099"/>
                </a:solidFill>
                <a:latin typeface="Times New Roman" panose="02020603050405020304" pitchFamily="18" charset="0"/>
              </a:rPr>
            </a:br>
            <a:r>
              <a:rPr lang="ru-RU" altLang="ru-RU" sz="1885" b="1">
                <a:solidFill>
                  <a:srgbClr val="000099"/>
                </a:solidFill>
                <a:latin typeface="Times New Roman" panose="02020603050405020304" pitchFamily="18" charset="0"/>
              </a:rPr>
              <a:t>     трудоспособного возраста – 41</a:t>
            </a:r>
            <a:br>
              <a:rPr lang="ru-RU" altLang="ru-RU" sz="1885" b="1">
                <a:solidFill>
                  <a:srgbClr val="000099"/>
                </a:solidFill>
                <a:latin typeface="Times New Roman" panose="02020603050405020304" pitchFamily="18" charset="0"/>
              </a:rPr>
            </a:br>
            <a:r>
              <a:rPr lang="ru-RU" altLang="ru-RU" sz="1885" b="1">
                <a:solidFill>
                  <a:srgbClr val="990033"/>
                </a:solidFill>
                <a:latin typeface="Times New Roman" panose="02020603050405020304" pitchFamily="18" charset="0"/>
              </a:rPr>
              <a:t>Летальность</a:t>
            </a:r>
            <a:r>
              <a:rPr lang="ru-RU" altLang="ru-RU" sz="1885" b="1">
                <a:solidFill>
                  <a:srgbClr val="000099"/>
                </a:solidFill>
                <a:latin typeface="Times New Roman" panose="02020603050405020304" pitchFamily="18" charset="0"/>
              </a:rPr>
              <a:t> </a:t>
            </a:r>
            <a:r>
              <a:rPr lang="ru-RU" altLang="ru-RU" sz="1885" b="1">
                <a:solidFill>
                  <a:srgbClr val="990033"/>
                </a:solidFill>
                <a:latin typeface="Times New Roman" panose="02020603050405020304" pitchFamily="18" charset="0"/>
              </a:rPr>
              <a:t>за год</a:t>
            </a:r>
            <a:r>
              <a:rPr lang="ru-RU" altLang="ru-RU" sz="1885" b="1">
                <a:solidFill>
                  <a:srgbClr val="000099"/>
                </a:solidFill>
                <a:latin typeface="Times New Roman" panose="02020603050405020304" pitchFamily="18" charset="0"/>
              </a:rPr>
              <a:t> –  48 %</a:t>
            </a:r>
            <a:endParaRPr lang="ru-RU" altLang="ru-RU" sz="1885" b="1" i="1">
              <a:solidFill>
                <a:srgbClr val="000099"/>
              </a:solidFill>
              <a:latin typeface="Times New Roman" panose="02020603050405020304" pitchFamily="18" charset="0"/>
            </a:endParaRPr>
          </a:p>
        </p:txBody>
      </p:sp>
      <p:sp>
        <p:nvSpPr>
          <p:cNvPr id="990227" name="Rectangle 17">
            <a:extLst>
              <a:ext uri="{FF2B5EF4-FFF2-40B4-BE49-F238E27FC236}">
                <a16:creationId xmlns:a16="http://schemas.microsoft.com/office/drawing/2014/main" id="{52B1C3F1-D49C-F224-A6CE-84C1966C4CC8}"/>
              </a:ext>
            </a:extLst>
          </p:cNvPr>
          <p:cNvSpPr>
            <a:spLocks noChangeArrowheads="1"/>
          </p:cNvSpPr>
          <p:nvPr/>
        </p:nvSpPr>
        <p:spPr bwMode="auto">
          <a:xfrm>
            <a:off x="1785939" y="984251"/>
            <a:ext cx="3970337" cy="1343025"/>
          </a:xfrm>
          <a:prstGeom prst="rect">
            <a:avLst/>
          </a:prstGeom>
          <a:solidFill>
            <a:srgbClr val="DDDDDD"/>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70000"/>
              </a:lnSpc>
              <a:spcBef>
                <a:spcPct val="20000"/>
              </a:spcBef>
              <a:spcAft>
                <a:spcPct val="0"/>
              </a:spcAft>
              <a:defRPr/>
            </a:pPr>
            <a:r>
              <a:rPr lang="ru-RU" altLang="ru-RU" sz="3017" b="1">
                <a:solidFill>
                  <a:srgbClr val="990033"/>
                </a:solidFill>
                <a:latin typeface="Times New Roman" panose="02020603050405020304" pitchFamily="18" charset="0"/>
              </a:rPr>
              <a:t>Заболеваемость </a:t>
            </a:r>
          </a:p>
          <a:p>
            <a:pPr algn="ctr" defTabSz="862049" eaLnBrk="0" fontAlgn="base" hangingPunct="0">
              <a:lnSpc>
                <a:spcPct val="75000"/>
              </a:lnSpc>
              <a:spcBef>
                <a:spcPct val="20000"/>
              </a:spcBef>
              <a:spcAft>
                <a:spcPct val="0"/>
              </a:spcAft>
              <a:defRPr/>
            </a:pPr>
            <a:r>
              <a:rPr lang="ru-RU" altLang="ru-RU" sz="2263" b="1">
                <a:solidFill>
                  <a:srgbClr val="000099"/>
                </a:solidFill>
                <a:latin typeface="Times New Roman" panose="02020603050405020304" pitchFamily="18" charset="0"/>
              </a:rPr>
              <a:t>(на 100 тыс. населения) – 349</a:t>
            </a:r>
          </a:p>
          <a:p>
            <a:pPr algn="ctr" defTabSz="862049" eaLnBrk="0" fontAlgn="base" hangingPunct="0">
              <a:lnSpc>
                <a:spcPct val="75000"/>
              </a:lnSpc>
              <a:spcBef>
                <a:spcPct val="20000"/>
              </a:spcBef>
              <a:spcAft>
                <a:spcPct val="0"/>
              </a:spcAft>
              <a:defRPr/>
            </a:pPr>
            <a:r>
              <a:rPr lang="ru-RU" altLang="ru-RU" sz="2263" b="1">
                <a:solidFill>
                  <a:srgbClr val="000099"/>
                </a:solidFill>
                <a:latin typeface="Times New Roman" panose="02020603050405020304" pitchFamily="18" charset="0"/>
              </a:rPr>
              <a:t>	в том числе:</a:t>
            </a:r>
            <a:br>
              <a:rPr lang="ru-RU" altLang="ru-RU" sz="2263" b="1">
                <a:solidFill>
                  <a:srgbClr val="000099"/>
                </a:solidFill>
                <a:latin typeface="Times New Roman" panose="02020603050405020304" pitchFamily="18" charset="0"/>
              </a:rPr>
            </a:br>
            <a:r>
              <a:rPr lang="ru-RU" altLang="ru-RU" sz="2263" b="1">
                <a:solidFill>
                  <a:srgbClr val="000099"/>
                </a:solidFill>
                <a:latin typeface="Times New Roman" panose="02020603050405020304" pitchFamily="18" charset="0"/>
              </a:rPr>
              <a:t>     	повторным – 68</a:t>
            </a:r>
          </a:p>
        </p:txBody>
      </p:sp>
      <p:sp>
        <p:nvSpPr>
          <p:cNvPr id="990228" name="Rectangle 18">
            <a:extLst>
              <a:ext uri="{FF2B5EF4-FFF2-40B4-BE49-F238E27FC236}">
                <a16:creationId xmlns:a16="http://schemas.microsoft.com/office/drawing/2014/main" id="{5DD52636-6767-A015-5DD0-B761708E80BE}"/>
              </a:ext>
            </a:extLst>
          </p:cNvPr>
          <p:cNvSpPr>
            <a:spLocks noChangeArrowheads="1"/>
          </p:cNvSpPr>
          <p:nvPr/>
        </p:nvSpPr>
        <p:spPr bwMode="auto">
          <a:xfrm>
            <a:off x="3108326" y="374651"/>
            <a:ext cx="5635625" cy="4492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62049" eaLnBrk="0" fontAlgn="base" hangingPunct="0">
              <a:lnSpc>
                <a:spcPct val="65000"/>
              </a:lnSpc>
              <a:spcBef>
                <a:spcPct val="20000"/>
              </a:spcBef>
              <a:spcAft>
                <a:spcPct val="0"/>
              </a:spcAft>
              <a:defRPr/>
            </a:pPr>
            <a:r>
              <a:rPr lang="ru-RU" altLang="ru-RU" sz="3394" b="1">
                <a:solidFill>
                  <a:srgbClr val="FFFF99"/>
                </a:solidFill>
                <a:effectLst>
                  <a:outerShdw blurRad="38100" dist="38100" dir="2700000" algn="tl">
                    <a:srgbClr val="000000"/>
                  </a:outerShdw>
                </a:effectLst>
                <a:latin typeface="Times New Roman" panose="02020603050405020304" pitchFamily="18" charset="0"/>
              </a:rPr>
              <a:t>Инсульт в России</a:t>
            </a:r>
          </a:p>
        </p:txBody>
      </p:sp>
      <p:sp>
        <p:nvSpPr>
          <p:cNvPr id="990229" name="Rectangle 21">
            <a:extLst>
              <a:ext uri="{FF2B5EF4-FFF2-40B4-BE49-F238E27FC236}">
                <a16:creationId xmlns:a16="http://schemas.microsoft.com/office/drawing/2014/main" id="{F3F20B99-24E1-0117-323E-9D6D129581CB}"/>
              </a:ext>
            </a:extLst>
          </p:cNvPr>
          <p:cNvSpPr>
            <a:spLocks noChangeArrowheads="1"/>
          </p:cNvSpPr>
          <p:nvPr/>
        </p:nvSpPr>
        <p:spPr bwMode="auto">
          <a:xfrm>
            <a:off x="9013825" y="6280150"/>
            <a:ext cx="1392238" cy="406400"/>
          </a:xfrm>
          <a:prstGeom prst="rect">
            <a:avLst/>
          </a:prstGeom>
          <a:noFill/>
          <a:ln>
            <a:noFill/>
          </a:ln>
          <a:effectLst/>
        </p:spPr>
        <p:txBody>
          <a:bodyPr>
            <a:spAutoFit/>
          </a:bodyPr>
          <a:lstStyle/>
          <a:p>
            <a:pPr defTabSz="862049" fontAlgn="base">
              <a:lnSpc>
                <a:spcPct val="90000"/>
              </a:lnSpc>
              <a:spcBef>
                <a:spcPct val="20000"/>
              </a:spcBef>
              <a:spcAft>
                <a:spcPct val="0"/>
              </a:spcAft>
              <a:buClr>
                <a:srgbClr val="FFFFCC"/>
              </a:buClr>
              <a:buSzPct val="70000"/>
              <a:defRPr/>
            </a:pPr>
            <a:r>
              <a:rPr lang="ru-RU" altLang="ru-RU" sz="1131">
                <a:solidFill>
                  <a:srgbClr val="FFFFFF"/>
                </a:solidFill>
                <a:effectLst>
                  <a:outerShdw blurRad="38100" dist="38100" dir="2700000" algn="tl">
                    <a:srgbClr val="000000"/>
                  </a:outerShdw>
                </a:effectLst>
                <a:latin typeface="Tahoma" panose="020B0604030504040204" pitchFamily="34" charset="0"/>
              </a:rPr>
              <a:t>Л.В. Стаховская 2010г.</a:t>
            </a:r>
          </a:p>
        </p:txBody>
      </p:sp>
    </p:spTree>
  </p:cSld>
  <p:clrMapOvr>
    <a:overrideClrMapping bg1="dk1" tx1="lt1" bg2="dk2" tx2="lt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E4CB4FE-3E84-2B35-F7D5-B0711718A6CD}"/>
              </a:ext>
            </a:extLst>
          </p:cNvPr>
          <p:cNvSpPr>
            <a:spLocks noGrp="1" noChangeArrowheads="1"/>
          </p:cNvSpPr>
          <p:nvPr>
            <p:ph type="title"/>
          </p:nvPr>
        </p:nvSpPr>
        <p:spPr/>
        <p:txBody>
          <a:bodyPr/>
          <a:lstStyle/>
          <a:p>
            <a:pPr eaLnBrk="1" hangingPunct="1">
              <a:defRPr/>
            </a:pPr>
            <a:r>
              <a:rPr lang="ru-RU" sz="4000" dirty="0">
                <a:solidFill>
                  <a:srgbClr val="FFFF00"/>
                </a:solidFill>
              </a:rPr>
              <a:t>Позиционирование на </a:t>
            </a:r>
            <a:br>
              <a:rPr lang="ru-RU" sz="4000" dirty="0">
                <a:solidFill>
                  <a:srgbClr val="FFFF00"/>
                </a:solidFill>
              </a:rPr>
            </a:br>
            <a:r>
              <a:rPr lang="ru-RU" sz="4000" dirty="0">
                <a:solidFill>
                  <a:srgbClr val="FFFF00"/>
                </a:solidFill>
              </a:rPr>
              <a:t>«больном» боку </a:t>
            </a:r>
          </a:p>
        </p:txBody>
      </p:sp>
      <p:sp>
        <p:nvSpPr>
          <p:cNvPr id="91142" name="Rectangle 6">
            <a:extLst>
              <a:ext uri="{FF2B5EF4-FFF2-40B4-BE49-F238E27FC236}">
                <a16:creationId xmlns:a16="http://schemas.microsoft.com/office/drawing/2014/main" id="{766B4AA6-AF32-DA0F-97E5-81F5BC2EF136}"/>
              </a:ext>
            </a:extLst>
          </p:cNvPr>
          <p:cNvSpPr>
            <a:spLocks noGrp="1" noChangeArrowheads="1"/>
          </p:cNvSpPr>
          <p:nvPr>
            <p:ph type="body" sz="half" idx="2"/>
          </p:nvPr>
        </p:nvSpPr>
        <p:spPr>
          <a:xfrm>
            <a:off x="7104064" y="2349500"/>
            <a:ext cx="3644901" cy="3746500"/>
          </a:xfrm>
        </p:spPr>
        <p:txBody>
          <a:bodyPr/>
          <a:lstStyle/>
          <a:p>
            <a:pPr eaLnBrk="1" hangingPunct="1">
              <a:defRPr/>
            </a:pPr>
            <a:r>
              <a:rPr lang="ru-RU" sz="3000" dirty="0">
                <a:solidFill>
                  <a:schemeClr val="bg1"/>
                </a:solidFill>
              </a:rPr>
              <a:t>Плечо выдвинуто вперед.</a:t>
            </a:r>
          </a:p>
          <a:p>
            <a:pPr eaLnBrk="1" hangingPunct="1">
              <a:defRPr/>
            </a:pPr>
            <a:endParaRPr lang="ru-RU" sz="3000" dirty="0">
              <a:solidFill>
                <a:schemeClr val="bg1"/>
              </a:solidFill>
            </a:endParaRPr>
          </a:p>
          <a:p>
            <a:pPr eaLnBrk="1" hangingPunct="1">
              <a:defRPr/>
            </a:pPr>
            <a:r>
              <a:rPr lang="ru-RU" sz="3000" dirty="0">
                <a:solidFill>
                  <a:schemeClr val="bg1"/>
                </a:solidFill>
              </a:rPr>
              <a:t>Не тянуть за руку!</a:t>
            </a:r>
          </a:p>
          <a:p>
            <a:pPr eaLnBrk="1" hangingPunct="1">
              <a:defRPr/>
            </a:pPr>
            <a:endParaRPr lang="ru-RU" sz="3000" dirty="0">
              <a:solidFill>
                <a:schemeClr val="bg1"/>
              </a:solidFill>
            </a:endParaRPr>
          </a:p>
        </p:txBody>
      </p:sp>
      <p:pic>
        <p:nvPicPr>
          <p:cNvPr id="294917" name="Picture 3">
            <a:extLst>
              <a:ext uri="{FF2B5EF4-FFF2-40B4-BE49-F238E27FC236}">
                <a16:creationId xmlns:a16="http://schemas.microsoft.com/office/drawing/2014/main" id="{D4E8ABF1-BF38-63ED-85EC-C01D5780B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600201"/>
            <a:ext cx="5732464"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8" name="AutoShape 4">
            <a:extLst>
              <a:ext uri="{FF2B5EF4-FFF2-40B4-BE49-F238E27FC236}">
                <a16:creationId xmlns:a16="http://schemas.microsoft.com/office/drawing/2014/main" id="{260D9315-0617-F1CC-BDF2-B83569135C68}"/>
              </a:ext>
            </a:extLst>
          </p:cNvPr>
          <p:cNvSpPr>
            <a:spLocks noChangeArrowheads="1"/>
          </p:cNvSpPr>
          <p:nvPr/>
        </p:nvSpPr>
        <p:spPr bwMode="auto">
          <a:xfrm>
            <a:off x="5016501" y="2852738"/>
            <a:ext cx="504825" cy="144462"/>
          </a:xfrm>
          <a:prstGeom prst="leftArrow">
            <a:avLst>
              <a:gd name="adj1" fmla="val 50000"/>
              <a:gd name="adj2" fmla="val 87363"/>
            </a:avLst>
          </a:prstGeom>
          <a:solidFill>
            <a:srgbClr val="FF0000"/>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fontAlgn="base">
              <a:spcBef>
                <a:spcPct val="0"/>
              </a:spcBef>
              <a:spcAft>
                <a:spcPct val="0"/>
              </a:spcAft>
              <a:buClrTx/>
              <a:buSzTx/>
              <a:buNone/>
            </a:pPr>
            <a:endParaRPr lang="ru-RU" altLang="ru-RU" sz="1800">
              <a:solidFill>
                <a:srgbClr val="FFFFFF"/>
              </a:solidFill>
            </a:endParaRPr>
          </a:p>
        </p:txBody>
      </p:sp>
      <p:sp>
        <p:nvSpPr>
          <p:cNvPr id="294919" name="TextBox 1">
            <a:extLst>
              <a:ext uri="{FF2B5EF4-FFF2-40B4-BE49-F238E27FC236}">
                <a16:creationId xmlns:a16="http://schemas.microsoft.com/office/drawing/2014/main" id="{ED2CB0BD-384E-4F9E-E931-1B93541BCA07}"/>
              </a:ext>
            </a:extLst>
          </p:cNvPr>
          <p:cNvSpPr txBox="1">
            <a:spLocks noChangeArrowheads="1"/>
          </p:cNvSpPr>
          <p:nvPr/>
        </p:nvSpPr>
        <p:spPr bwMode="auto">
          <a:xfrm>
            <a:off x="1560069" y="6194427"/>
            <a:ext cx="540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ru-RU" altLang="ru-RU" sz="1800" dirty="0">
                <a:solidFill>
                  <a:srgbClr val="FFFFFF"/>
                </a:solidFill>
              </a:rPr>
              <a:t>Адаптировано по </a:t>
            </a:r>
            <a:r>
              <a:rPr lang="ru-RU" altLang="ru-RU" sz="1800" dirty="0" err="1">
                <a:solidFill>
                  <a:srgbClr val="FFFFFF"/>
                </a:solidFill>
              </a:rPr>
              <a:t>Камаевой</a:t>
            </a:r>
            <a:r>
              <a:rPr lang="ru-RU" altLang="ru-RU" sz="1800" dirty="0">
                <a:solidFill>
                  <a:srgbClr val="FFFFFF"/>
                </a:solidFill>
              </a:rPr>
              <a:t> О.В. 2012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5" name="Rectangle 5">
            <a:extLst>
              <a:ext uri="{FF2B5EF4-FFF2-40B4-BE49-F238E27FC236}">
                <a16:creationId xmlns:a16="http://schemas.microsoft.com/office/drawing/2014/main" id="{31C27088-FEE4-985C-8BBA-97C0CB2EF8DE}"/>
              </a:ext>
            </a:extLst>
          </p:cNvPr>
          <p:cNvSpPr>
            <a:spLocks noGrp="1" noChangeArrowheads="1"/>
          </p:cNvSpPr>
          <p:nvPr>
            <p:ph type="title"/>
          </p:nvPr>
        </p:nvSpPr>
        <p:spPr/>
        <p:txBody>
          <a:bodyPr/>
          <a:lstStyle/>
          <a:p>
            <a:pPr eaLnBrk="1" hangingPunct="1">
              <a:defRPr/>
            </a:pPr>
            <a:r>
              <a:rPr lang="ru-RU" dirty="0"/>
              <a:t>                                                                         </a:t>
            </a:r>
            <a:br>
              <a:rPr lang="ru-RU" dirty="0"/>
            </a:br>
            <a:r>
              <a:rPr lang="ru-RU" dirty="0"/>
              <a:t>                                                                          </a:t>
            </a:r>
            <a:r>
              <a:rPr lang="ru-RU" dirty="0">
                <a:solidFill>
                  <a:schemeClr val="bg1"/>
                </a:solidFill>
              </a:rPr>
              <a:t>Поддержка плеча</a:t>
            </a:r>
          </a:p>
        </p:txBody>
      </p:sp>
      <p:pic>
        <p:nvPicPr>
          <p:cNvPr id="296963" name="Picture 4" descr="F 3901">
            <a:extLst>
              <a:ext uri="{FF2B5EF4-FFF2-40B4-BE49-F238E27FC236}">
                <a16:creationId xmlns:a16="http://schemas.microsoft.com/office/drawing/2014/main" id="{F99E1B4F-BC84-84F1-0AA6-AEE46514AE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27350" y="1929384"/>
            <a:ext cx="4570730" cy="448570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https://ae01.alicdn.com/kf/HTB1xlLSKpXXXXcLXFXXq6xXFXXX7/-.jpg">
            <a:extLst>
              <a:ext uri="{FF2B5EF4-FFF2-40B4-BE49-F238E27FC236}">
                <a16:creationId xmlns:a16="http://schemas.microsoft.com/office/drawing/2014/main" id="{E57D1533-F12E-8E74-DB99-EDC7F3175EB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41832" y="1691641"/>
            <a:ext cx="4772153" cy="367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1" name="Picture 4" descr="https://ae01.alicdn.com/kf/HTB1QXD7rJknBKNjSZKPq6x6OFXa2/Kuangmi-Shoulder-Support-Adjustable-Shoulder-Compression-Brace-Wrap-Belt-Black-Band-Rotator-Cuff-Injury-Prevention-and.jpg">
            <a:extLst>
              <a:ext uri="{FF2B5EF4-FFF2-40B4-BE49-F238E27FC236}">
                <a16:creationId xmlns:a16="http://schemas.microsoft.com/office/drawing/2014/main" id="{0A7E9487-621A-2E03-D567-F53C509AD32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7189" y="1911096"/>
            <a:ext cx="4347907" cy="408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C7E62FA-C7F6-3A9C-C7EE-C547C821942F}"/>
              </a:ext>
            </a:extLst>
          </p:cNvPr>
          <p:cNvSpPr>
            <a:spLocks noGrp="1" noChangeArrowheads="1"/>
          </p:cNvSpPr>
          <p:nvPr>
            <p:ph type="title"/>
          </p:nvPr>
        </p:nvSpPr>
        <p:spPr>
          <a:xfrm>
            <a:off x="1763713" y="551246"/>
            <a:ext cx="8229600" cy="981075"/>
          </a:xfrm>
        </p:spPr>
        <p:txBody>
          <a:bodyPr/>
          <a:lstStyle/>
          <a:p>
            <a:pPr eaLnBrk="1" hangingPunct="1">
              <a:defRPr/>
            </a:pPr>
            <a:r>
              <a:rPr lang="en-US" sz="3200" dirty="0">
                <a:solidFill>
                  <a:srgbClr val="FFFF00"/>
                </a:solidFill>
              </a:rPr>
              <a:t> </a:t>
            </a:r>
            <a:r>
              <a:rPr lang="ru-RU" sz="3200" dirty="0">
                <a:solidFill>
                  <a:srgbClr val="FFFF00"/>
                </a:solidFill>
              </a:rPr>
              <a:t>Поддержка плеча подушкой – всегда!</a:t>
            </a:r>
          </a:p>
        </p:txBody>
      </p:sp>
      <p:sp>
        <p:nvSpPr>
          <p:cNvPr id="84995" name="Rectangle 3">
            <a:extLst>
              <a:ext uri="{FF2B5EF4-FFF2-40B4-BE49-F238E27FC236}">
                <a16:creationId xmlns:a16="http://schemas.microsoft.com/office/drawing/2014/main" id="{C53AD354-AC37-4684-FBA2-16A1F3AE2D39}"/>
              </a:ext>
            </a:extLst>
          </p:cNvPr>
          <p:cNvSpPr>
            <a:spLocks noGrp="1" noChangeArrowheads="1"/>
          </p:cNvSpPr>
          <p:nvPr>
            <p:ph type="body" idx="4294967295"/>
          </p:nvPr>
        </p:nvSpPr>
        <p:spPr>
          <a:xfrm>
            <a:off x="1524000" y="1600201"/>
            <a:ext cx="8229600" cy="4525963"/>
          </a:xfrm>
        </p:spPr>
        <p:txBody>
          <a:bodyPr/>
          <a:lstStyle/>
          <a:p>
            <a:pPr lvl="2" eaLnBrk="1" hangingPunct="1">
              <a:buFont typeface="Wingdings" panose="05000000000000000000" pitchFamily="2" charset="2"/>
              <a:buNone/>
              <a:defRPr/>
            </a:pPr>
            <a:endParaRPr lang="en-US"/>
          </a:p>
          <a:p>
            <a:pPr eaLnBrk="1" hangingPunct="1">
              <a:defRPr/>
            </a:pPr>
            <a:endParaRPr lang="ru-RU"/>
          </a:p>
        </p:txBody>
      </p:sp>
      <p:pic>
        <p:nvPicPr>
          <p:cNvPr id="300036" name="Picture 5">
            <a:extLst>
              <a:ext uri="{FF2B5EF4-FFF2-40B4-BE49-F238E27FC236}">
                <a16:creationId xmlns:a16="http://schemas.microsoft.com/office/drawing/2014/main" id="{9E5A0B5D-C8B5-A652-9402-E50D06738FD9}"/>
              </a:ext>
            </a:extLst>
          </p:cNvPr>
          <p:cNvPicPr>
            <a:picLocks noGrp="1" noChangeAspect="1" noChangeArrowheads="1"/>
          </p:cNvPicPr>
          <p:nvPr>
            <p:ph sz="quarter" idx="4294967295"/>
          </p:nvPr>
        </p:nvPicPr>
        <p:blipFill>
          <a:blip r:embed="rId3" cstate="email">
            <a:extLst>
              <a:ext uri="{28A0092B-C50C-407E-A947-70E740481C1C}">
                <a14:useLocalDpi xmlns:a14="http://schemas.microsoft.com/office/drawing/2010/main" val="0"/>
              </a:ext>
            </a:extLst>
          </a:blip>
          <a:srcRect/>
          <a:stretch>
            <a:fillRect/>
          </a:stretch>
        </p:blipFill>
        <p:spPr>
          <a:xfrm>
            <a:off x="7878762" y="2291272"/>
            <a:ext cx="3203575" cy="3729037"/>
          </a:xfrm>
          <a:noFill/>
          <a:extLst>
            <a:ext uri="{909E8E84-426E-40DD-AFC4-6F175D3DCCD1}">
              <a14:hiddenFill xmlns:a14="http://schemas.microsoft.com/office/drawing/2010/main">
                <a:solidFill>
                  <a:srgbClr val="FFFFFF"/>
                </a:solidFill>
              </a14:hiddenFill>
            </a:ext>
          </a:extLst>
        </p:spPr>
      </p:pic>
      <p:pic>
        <p:nvPicPr>
          <p:cNvPr id="300037" name="Picture 6">
            <a:extLst>
              <a:ext uri="{FF2B5EF4-FFF2-40B4-BE49-F238E27FC236}">
                <a16:creationId xmlns:a16="http://schemas.microsoft.com/office/drawing/2014/main" id="{3B22EF20-5C71-DF12-D51F-036767805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37" y="2109662"/>
            <a:ext cx="568960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9" name="TextBox 1">
            <a:extLst>
              <a:ext uri="{FF2B5EF4-FFF2-40B4-BE49-F238E27FC236}">
                <a16:creationId xmlns:a16="http://schemas.microsoft.com/office/drawing/2014/main" id="{045921E2-0503-6EC1-989C-5DE0220ECAF0}"/>
              </a:ext>
            </a:extLst>
          </p:cNvPr>
          <p:cNvSpPr txBox="1">
            <a:spLocks noChangeArrowheads="1"/>
          </p:cNvSpPr>
          <p:nvPr/>
        </p:nvSpPr>
        <p:spPr bwMode="auto">
          <a:xfrm>
            <a:off x="7967663" y="6597650"/>
            <a:ext cx="2449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ru-RU" altLang="ru-RU" sz="800">
                <a:solidFill>
                  <a:srgbClr val="FFFFFF"/>
                </a:solidFill>
                <a:latin typeface="Arial" panose="020B0604020202020204" pitchFamily="34" charset="0"/>
              </a:rPr>
              <a:t>Камаева О.В,2015</a:t>
            </a:r>
          </a:p>
        </p:txBody>
      </p:sp>
      <p:sp>
        <p:nvSpPr>
          <p:cNvPr id="2" name="Прямоугольник 1">
            <a:extLst>
              <a:ext uri="{FF2B5EF4-FFF2-40B4-BE49-F238E27FC236}">
                <a16:creationId xmlns:a16="http://schemas.microsoft.com/office/drawing/2014/main" id="{21009884-AF67-899B-72B1-1585773F5C3F}"/>
              </a:ext>
            </a:extLst>
          </p:cNvPr>
          <p:cNvSpPr/>
          <p:nvPr/>
        </p:nvSpPr>
        <p:spPr>
          <a:xfrm>
            <a:off x="8904288" y="2492376"/>
            <a:ext cx="576262" cy="144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ru-RU">
              <a:solidFill>
                <a:srgbClr val="FFFFFF"/>
              </a:solidFill>
              <a:latin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8BCC806-FD8C-5EE6-E9D9-642231FD1382}"/>
              </a:ext>
            </a:extLst>
          </p:cNvPr>
          <p:cNvSpPr>
            <a:spLocks noGrp="1" noChangeArrowheads="1"/>
          </p:cNvSpPr>
          <p:nvPr>
            <p:ph type="title"/>
          </p:nvPr>
        </p:nvSpPr>
        <p:spPr>
          <a:xfrm>
            <a:off x="1981200" y="274638"/>
            <a:ext cx="8229600" cy="850900"/>
          </a:xfrm>
        </p:spPr>
        <p:txBody>
          <a:bodyPr/>
          <a:lstStyle/>
          <a:p>
            <a:pPr eaLnBrk="1" hangingPunct="1">
              <a:defRPr/>
            </a:pPr>
            <a:r>
              <a:rPr lang="ru-RU" sz="4000" dirty="0">
                <a:solidFill>
                  <a:srgbClr val="FFFF00"/>
                </a:solidFill>
              </a:rPr>
              <a:t>При повороте – профилактика травматизации плеча!</a:t>
            </a:r>
          </a:p>
        </p:txBody>
      </p:sp>
      <p:sp>
        <p:nvSpPr>
          <p:cNvPr id="9219" name="Rectangle 3">
            <a:extLst>
              <a:ext uri="{FF2B5EF4-FFF2-40B4-BE49-F238E27FC236}">
                <a16:creationId xmlns:a16="http://schemas.microsoft.com/office/drawing/2014/main" id="{EA7DE2FC-D24F-6564-5966-BEE3F7F7B959}"/>
              </a:ext>
            </a:extLst>
          </p:cNvPr>
          <p:cNvSpPr>
            <a:spLocks noGrp="1" noChangeArrowheads="1"/>
          </p:cNvSpPr>
          <p:nvPr>
            <p:ph type="body" idx="1"/>
          </p:nvPr>
        </p:nvSpPr>
        <p:spPr>
          <a:xfrm>
            <a:off x="1981200" y="1125539"/>
            <a:ext cx="8229600" cy="1582737"/>
          </a:xfrm>
        </p:spPr>
        <p:txBody>
          <a:bodyPr/>
          <a:lstStyle/>
          <a:p>
            <a:pPr eaLnBrk="1" hangingPunct="1">
              <a:buFont typeface="Wingdings" panose="05000000000000000000" pitchFamily="2" charset="2"/>
              <a:buNone/>
              <a:defRPr/>
            </a:pPr>
            <a:endParaRPr lang="ru-RU" dirty="0"/>
          </a:p>
          <a:p>
            <a:pPr eaLnBrk="1" hangingPunct="1">
              <a:buFont typeface="Wingdings" panose="05000000000000000000" pitchFamily="2" charset="2"/>
              <a:buNone/>
              <a:defRPr/>
            </a:pPr>
            <a:r>
              <a:rPr lang="ru-RU" dirty="0">
                <a:solidFill>
                  <a:schemeClr val="bg1"/>
                </a:solidFill>
              </a:rPr>
              <a:t>Руки в «замок» – поворот на «здоровую» сторону</a:t>
            </a:r>
          </a:p>
        </p:txBody>
      </p:sp>
      <p:pic>
        <p:nvPicPr>
          <p:cNvPr id="302084" name="Picture 4" descr="IMG_0287">
            <a:extLst>
              <a:ext uri="{FF2B5EF4-FFF2-40B4-BE49-F238E27FC236}">
                <a16:creationId xmlns:a16="http://schemas.microsoft.com/office/drawing/2014/main" id="{1E6641B7-C38A-BC97-4BD4-39C2FF85CF4D}"/>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23874" y="2851798"/>
            <a:ext cx="3252597" cy="2543162"/>
          </a:xfrm>
          <a:noFill/>
          <a:extLst>
            <a:ext uri="{909E8E84-426E-40DD-AFC4-6F175D3DCCD1}">
              <a14:hiddenFill xmlns:a14="http://schemas.microsoft.com/office/drawing/2010/main">
                <a:solidFill>
                  <a:srgbClr val="FFFFFF"/>
                </a:solidFill>
              </a14:hiddenFill>
            </a:ext>
          </a:extLst>
        </p:spPr>
      </p:pic>
      <p:pic>
        <p:nvPicPr>
          <p:cNvPr id="302085" name="Picture 6" descr="IMG_0288">
            <a:extLst>
              <a:ext uri="{FF2B5EF4-FFF2-40B4-BE49-F238E27FC236}">
                <a16:creationId xmlns:a16="http://schemas.microsoft.com/office/drawing/2014/main" id="{387F9DBA-BD02-2596-D4A0-7035B0C7F78E}"/>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548189" y="3036735"/>
            <a:ext cx="2916237" cy="2173288"/>
          </a:xfrm>
          <a:noFill/>
          <a:extLst>
            <a:ext uri="{909E8E84-426E-40DD-AFC4-6F175D3DCCD1}">
              <a14:hiddenFill xmlns:a14="http://schemas.microsoft.com/office/drawing/2010/main">
                <a:solidFill>
                  <a:srgbClr val="FFFFFF"/>
                </a:solidFill>
              </a14:hiddenFill>
            </a:ext>
          </a:extLst>
        </p:spPr>
      </p:pic>
      <p:pic>
        <p:nvPicPr>
          <p:cNvPr id="302086" name="Picture 9" descr="IMG_0289">
            <a:extLst>
              <a:ext uri="{FF2B5EF4-FFF2-40B4-BE49-F238E27FC236}">
                <a16:creationId xmlns:a16="http://schemas.microsoft.com/office/drawing/2014/main" id="{9DED8E1B-F44A-0051-BD3E-EFB325A83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5531" y="3716338"/>
            <a:ext cx="30972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7" name="AutoShape 10">
            <a:extLst>
              <a:ext uri="{FF2B5EF4-FFF2-40B4-BE49-F238E27FC236}">
                <a16:creationId xmlns:a16="http://schemas.microsoft.com/office/drawing/2014/main" id="{0D38A858-14F1-9871-4A22-E8FBD9EE5AA1}"/>
              </a:ext>
            </a:extLst>
          </p:cNvPr>
          <p:cNvSpPr>
            <a:spLocks noChangeArrowheads="1"/>
          </p:cNvSpPr>
          <p:nvPr/>
        </p:nvSpPr>
        <p:spPr bwMode="auto">
          <a:xfrm rot="1760159">
            <a:off x="3848572" y="3090718"/>
            <a:ext cx="863600" cy="288925"/>
          </a:xfrm>
          <a:prstGeom prst="curvedDownArrow">
            <a:avLst>
              <a:gd name="adj1" fmla="val 59780"/>
              <a:gd name="adj2" fmla="val 119560"/>
              <a:gd name="adj3" fmla="val 33333"/>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fontAlgn="base">
              <a:spcBef>
                <a:spcPct val="0"/>
              </a:spcBef>
              <a:spcAft>
                <a:spcPct val="0"/>
              </a:spcAft>
              <a:buClrTx/>
              <a:buSzTx/>
              <a:buNone/>
            </a:pPr>
            <a:endParaRPr lang="ru-RU" altLang="ru-RU" sz="1800">
              <a:solidFill>
                <a:srgbClr val="FFFFFF"/>
              </a:solidFill>
            </a:endParaRPr>
          </a:p>
        </p:txBody>
      </p:sp>
      <p:sp>
        <p:nvSpPr>
          <p:cNvPr id="302088" name="AutoShape 11">
            <a:extLst>
              <a:ext uri="{FF2B5EF4-FFF2-40B4-BE49-F238E27FC236}">
                <a16:creationId xmlns:a16="http://schemas.microsoft.com/office/drawing/2014/main" id="{4FF7A1E9-5930-D50C-F626-AC34A4577EF9}"/>
              </a:ext>
            </a:extLst>
          </p:cNvPr>
          <p:cNvSpPr>
            <a:spLocks noChangeArrowheads="1"/>
          </p:cNvSpPr>
          <p:nvPr/>
        </p:nvSpPr>
        <p:spPr bwMode="auto">
          <a:xfrm>
            <a:off x="7464426" y="3429000"/>
            <a:ext cx="792163" cy="287338"/>
          </a:xfrm>
          <a:prstGeom prst="curvedDownArrow">
            <a:avLst>
              <a:gd name="adj1" fmla="val 55138"/>
              <a:gd name="adj2" fmla="val 110276"/>
              <a:gd name="adj3" fmla="val 33333"/>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fontAlgn="base">
              <a:spcBef>
                <a:spcPct val="0"/>
              </a:spcBef>
              <a:spcAft>
                <a:spcPct val="0"/>
              </a:spcAft>
              <a:buClrTx/>
              <a:buSzTx/>
              <a:buNone/>
            </a:pPr>
            <a:endParaRPr lang="ru-RU" altLang="ru-RU" sz="1800">
              <a:solidFill>
                <a:srgbClr val="FFFFFF"/>
              </a:solidFill>
            </a:endParaRPr>
          </a:p>
        </p:txBody>
      </p:sp>
      <p:sp>
        <p:nvSpPr>
          <p:cNvPr id="302089" name="TextBox 1">
            <a:extLst>
              <a:ext uri="{FF2B5EF4-FFF2-40B4-BE49-F238E27FC236}">
                <a16:creationId xmlns:a16="http://schemas.microsoft.com/office/drawing/2014/main" id="{5DA1FD45-3639-3A51-B16E-CFEA0D105DEF}"/>
              </a:ext>
            </a:extLst>
          </p:cNvPr>
          <p:cNvSpPr txBox="1">
            <a:spLocks noChangeArrowheads="1"/>
          </p:cNvSpPr>
          <p:nvPr/>
        </p:nvSpPr>
        <p:spPr bwMode="auto">
          <a:xfrm>
            <a:off x="750762" y="6091885"/>
            <a:ext cx="4751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ru-RU" altLang="ru-RU" sz="1800" dirty="0">
                <a:solidFill>
                  <a:srgbClr val="FFFFFF"/>
                </a:solidFill>
              </a:rPr>
              <a:t>Адаптировано по </a:t>
            </a:r>
            <a:r>
              <a:rPr lang="ru-RU" altLang="ru-RU" sz="1800" dirty="0" err="1">
                <a:solidFill>
                  <a:srgbClr val="FFFFFF"/>
                </a:solidFill>
              </a:rPr>
              <a:t>Камаевой</a:t>
            </a:r>
            <a:r>
              <a:rPr lang="ru-RU" altLang="ru-RU" sz="1800" dirty="0">
                <a:solidFill>
                  <a:srgbClr val="FFFFFF"/>
                </a:solidFill>
              </a:rPr>
              <a:t> О.В. 2012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2E51FB6-FB3D-80DE-2762-6D6F2F861833}"/>
              </a:ext>
            </a:extLst>
          </p:cNvPr>
          <p:cNvSpPr>
            <a:spLocks noGrp="1" noChangeArrowheads="1"/>
          </p:cNvSpPr>
          <p:nvPr>
            <p:ph type="title"/>
          </p:nvPr>
        </p:nvSpPr>
        <p:spPr>
          <a:xfrm>
            <a:off x="1981200" y="274638"/>
            <a:ext cx="8229600" cy="850900"/>
          </a:xfrm>
        </p:spPr>
        <p:txBody>
          <a:bodyPr/>
          <a:lstStyle/>
          <a:p>
            <a:pPr eaLnBrk="1" hangingPunct="1">
              <a:defRPr/>
            </a:pPr>
            <a:r>
              <a:rPr lang="ru-RU" dirty="0">
                <a:solidFill>
                  <a:srgbClr val="FFFF00"/>
                </a:solidFill>
              </a:rPr>
              <a:t>Методы лечения </a:t>
            </a:r>
            <a:r>
              <a:rPr lang="ru-RU" dirty="0" err="1">
                <a:solidFill>
                  <a:srgbClr val="FFFF00"/>
                </a:solidFill>
              </a:rPr>
              <a:t>периферическогоПИБСП</a:t>
            </a:r>
            <a:r>
              <a:rPr lang="ru-RU" dirty="0">
                <a:solidFill>
                  <a:srgbClr val="FFFF00"/>
                </a:solidFill>
              </a:rPr>
              <a:t> </a:t>
            </a:r>
          </a:p>
        </p:txBody>
      </p:sp>
      <p:sp>
        <p:nvSpPr>
          <p:cNvPr id="83971" name="Rectangle 3">
            <a:extLst>
              <a:ext uri="{FF2B5EF4-FFF2-40B4-BE49-F238E27FC236}">
                <a16:creationId xmlns:a16="http://schemas.microsoft.com/office/drawing/2014/main" id="{9D81F1C7-0057-5B53-4CA6-46A5AB5F7EE0}"/>
              </a:ext>
            </a:extLst>
          </p:cNvPr>
          <p:cNvSpPr>
            <a:spLocks noGrp="1" noChangeArrowheads="1"/>
          </p:cNvSpPr>
          <p:nvPr>
            <p:ph type="body" idx="1"/>
          </p:nvPr>
        </p:nvSpPr>
        <p:spPr>
          <a:xfrm>
            <a:off x="1170940" y="3273045"/>
            <a:ext cx="8229600" cy="2063368"/>
          </a:xfrm>
        </p:spPr>
        <p:txBody>
          <a:bodyPr/>
          <a:lstStyle/>
          <a:p>
            <a:pPr eaLnBrk="1" hangingPunct="1">
              <a:lnSpc>
                <a:spcPct val="90000"/>
              </a:lnSpc>
              <a:defRPr/>
            </a:pPr>
            <a:r>
              <a:rPr lang="ru-RU" sz="2800" dirty="0">
                <a:solidFill>
                  <a:schemeClr val="bg1"/>
                </a:solidFill>
              </a:rPr>
              <a:t>Профилактика развития болей в плече, начиная с блока интенсивной терапии</a:t>
            </a:r>
          </a:p>
          <a:p>
            <a:pPr eaLnBrk="1" hangingPunct="1">
              <a:lnSpc>
                <a:spcPct val="90000"/>
              </a:lnSpc>
              <a:defRPr/>
            </a:pPr>
            <a:r>
              <a:rPr lang="ru-RU" sz="2800" dirty="0">
                <a:solidFill>
                  <a:schemeClr val="bg1"/>
                </a:solidFill>
              </a:rPr>
              <a:t>Индивидуальная ЛФК,</a:t>
            </a:r>
          </a:p>
          <a:p>
            <a:pPr eaLnBrk="1" hangingPunct="1">
              <a:lnSpc>
                <a:spcPct val="90000"/>
              </a:lnSpc>
              <a:defRPr/>
            </a:pPr>
            <a:endParaRPr lang="ru-RU" dirty="0">
              <a:solidFill>
                <a:schemeClr val="bg1"/>
              </a:solidFill>
            </a:endParaRPr>
          </a:p>
          <a:p>
            <a:pPr eaLnBrk="1" hangingPunct="1">
              <a:lnSpc>
                <a:spcPct val="90000"/>
              </a:lnSpc>
              <a:defRPr/>
            </a:pPr>
            <a:endParaRPr lang="ru-RU" dirty="0">
              <a:solidFill>
                <a:schemeClr val="bg1"/>
              </a:solidFill>
            </a:endParaRPr>
          </a:p>
          <a:p>
            <a:pPr eaLnBrk="1" hangingPunct="1">
              <a:lnSpc>
                <a:spcPct val="90000"/>
              </a:lnSpc>
              <a:defRPr/>
            </a:pPr>
            <a:endParaRPr lang="ru-RU"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054E5700-1706-5404-9C08-EA79C2618C52}"/>
              </a:ext>
            </a:extLst>
          </p:cNvPr>
          <p:cNvSpPr>
            <a:spLocks noGrp="1" noChangeArrowheads="1"/>
          </p:cNvSpPr>
          <p:nvPr>
            <p:ph type="title"/>
          </p:nvPr>
        </p:nvSpPr>
        <p:spPr>
          <a:xfrm>
            <a:off x="2063750" y="274639"/>
            <a:ext cx="8604250" cy="1354137"/>
          </a:xfrm>
        </p:spPr>
        <p:txBody>
          <a:bodyPr rtlCol="0">
            <a:normAutofit fontScale="90000"/>
          </a:bodyPr>
          <a:lstStyle/>
          <a:p>
            <a:pPr eaLnBrk="1" fontAlgn="auto" hangingPunct="1">
              <a:spcAft>
                <a:spcPts val="0"/>
              </a:spcAft>
              <a:defRPr/>
            </a:pPr>
            <a:r>
              <a:rPr lang="ru-RU" sz="3200" b="1" dirty="0">
                <a:solidFill>
                  <a:srgbClr val="FFFF00"/>
                </a:solidFill>
                <a:latin typeface="+mn-lt"/>
              </a:rPr>
              <a:t>Развитие опорной функции и увеличение стабильности плечевого сустава</a:t>
            </a:r>
          </a:p>
        </p:txBody>
      </p:sp>
      <p:sp>
        <p:nvSpPr>
          <p:cNvPr id="50179" name="Rectangle 4">
            <a:extLst>
              <a:ext uri="{FF2B5EF4-FFF2-40B4-BE49-F238E27FC236}">
                <a16:creationId xmlns:a16="http://schemas.microsoft.com/office/drawing/2014/main" id="{2DCD3274-1133-6DC3-FD42-F45D22E9C04C}"/>
              </a:ext>
            </a:extLst>
          </p:cNvPr>
          <p:cNvSpPr>
            <a:spLocks noGrp="1" noChangeArrowheads="1"/>
          </p:cNvSpPr>
          <p:nvPr>
            <p:ph type="body" sz="half" idx="1"/>
          </p:nvPr>
        </p:nvSpPr>
        <p:spPr>
          <a:xfrm>
            <a:off x="1774825" y="1773238"/>
            <a:ext cx="2952750" cy="4394200"/>
          </a:xfrm>
        </p:spPr>
        <p:txBody>
          <a:bodyPr/>
          <a:lstStyle/>
          <a:p>
            <a:pPr marL="0" indent="0" eaLnBrk="1" hangingPunct="1">
              <a:buNone/>
              <a:defRPr/>
            </a:pPr>
            <a:endParaRPr lang="ru-RU" sz="2800" dirty="0"/>
          </a:p>
          <a:p>
            <a:pPr eaLnBrk="1" hangingPunct="1">
              <a:defRPr/>
            </a:pPr>
            <a:endParaRPr lang="ru-RU" sz="2800" dirty="0"/>
          </a:p>
          <a:p>
            <a:pPr eaLnBrk="1" hangingPunct="1">
              <a:defRPr/>
            </a:pPr>
            <a:endParaRPr lang="ru-RU" sz="2800" dirty="0"/>
          </a:p>
          <a:p>
            <a:pPr eaLnBrk="1" hangingPunct="1">
              <a:defRPr/>
            </a:pPr>
            <a:endParaRPr lang="ru-RU" sz="2800" dirty="0"/>
          </a:p>
          <a:p>
            <a:pPr marL="0" indent="0" eaLnBrk="1" hangingPunct="1">
              <a:buNone/>
              <a:defRPr/>
            </a:pPr>
            <a:endParaRPr lang="ru-RU" sz="2800" dirty="0"/>
          </a:p>
        </p:txBody>
      </p:sp>
      <p:pic>
        <p:nvPicPr>
          <p:cNvPr id="306180" name="Picture 6" descr="IMG_0375">
            <a:extLst>
              <a:ext uri="{FF2B5EF4-FFF2-40B4-BE49-F238E27FC236}">
                <a16:creationId xmlns:a16="http://schemas.microsoft.com/office/drawing/2014/main" id="{6EB74437-564B-4942-8C17-BFAEC33B834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77366" y="2126299"/>
            <a:ext cx="4103688" cy="3057525"/>
          </a:xfrm>
          <a:noFill/>
        </p:spPr>
      </p:pic>
      <p:pic>
        <p:nvPicPr>
          <p:cNvPr id="306181" name="Picture 6">
            <a:extLst>
              <a:ext uri="{FF2B5EF4-FFF2-40B4-BE49-F238E27FC236}">
                <a16:creationId xmlns:a16="http://schemas.microsoft.com/office/drawing/2014/main" id="{844FDEC1-858C-2331-864E-5FFF5F98F366}"/>
              </a:ext>
            </a:extLst>
          </p:cNvPr>
          <p:cNvPicPr>
            <a:picLocks noGrp="1" noChangeAspect="1" noChangeArrowheads="1"/>
          </p:cNvPicPr>
          <p:nvPr>
            <p:ph sz="quarter" idx="3"/>
          </p:nvPr>
        </p:nvPicPr>
        <p:blipFill>
          <a:blip r:embed="rId4" cstate="email">
            <a:extLst>
              <a:ext uri="{28A0092B-C50C-407E-A947-70E740481C1C}">
                <a14:useLocalDpi xmlns:a14="http://schemas.microsoft.com/office/drawing/2010/main" val="0"/>
              </a:ext>
            </a:extLst>
          </a:blip>
          <a:srcRect/>
          <a:stretch>
            <a:fillRect/>
          </a:stretch>
        </p:blipFill>
        <p:spPr>
          <a:xfrm>
            <a:off x="6311901" y="2997200"/>
            <a:ext cx="4164013" cy="3125788"/>
          </a:xfrm>
          <a:noFill/>
        </p:spPr>
      </p:pic>
      <p:sp>
        <p:nvSpPr>
          <p:cNvPr id="306182" name="TextBox 5">
            <a:extLst>
              <a:ext uri="{FF2B5EF4-FFF2-40B4-BE49-F238E27FC236}">
                <a16:creationId xmlns:a16="http://schemas.microsoft.com/office/drawing/2014/main" id="{E9B7C8F3-9A77-DC68-0018-97A9635DF8A5}"/>
              </a:ext>
            </a:extLst>
          </p:cNvPr>
          <p:cNvSpPr txBox="1">
            <a:spLocks noChangeArrowheads="1"/>
          </p:cNvSpPr>
          <p:nvPr/>
        </p:nvSpPr>
        <p:spPr bwMode="auto">
          <a:xfrm>
            <a:off x="443706" y="6258874"/>
            <a:ext cx="324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ru-RU" altLang="ru-RU" dirty="0" err="1">
                <a:solidFill>
                  <a:srgbClr val="000000"/>
                </a:solidFill>
                <a:latin typeface="Tahoma" panose="020B0604030504040204" pitchFamily="34" charset="0"/>
              </a:rPr>
              <a:t>Камаева</a:t>
            </a:r>
            <a:r>
              <a:rPr lang="ru-RU" altLang="ru-RU" dirty="0">
                <a:solidFill>
                  <a:srgbClr val="000000"/>
                </a:solidFill>
                <a:latin typeface="Tahoma" panose="020B0604030504040204" pitchFamily="34" charset="0"/>
              </a:rPr>
              <a:t> О.В. 2017</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F96BB41-6B15-636B-7CED-CCEF5A4A48C4}"/>
              </a:ext>
            </a:extLst>
          </p:cNvPr>
          <p:cNvSpPr>
            <a:spLocks noGrp="1" noChangeArrowheads="1"/>
          </p:cNvSpPr>
          <p:nvPr>
            <p:ph type="title"/>
          </p:nvPr>
        </p:nvSpPr>
        <p:spPr>
          <a:xfrm>
            <a:off x="1981200" y="274638"/>
            <a:ext cx="8229600" cy="850900"/>
          </a:xfrm>
        </p:spPr>
        <p:txBody>
          <a:bodyPr/>
          <a:lstStyle/>
          <a:p>
            <a:pPr eaLnBrk="1" hangingPunct="1">
              <a:defRPr/>
            </a:pPr>
            <a:r>
              <a:rPr lang="ru-RU" dirty="0">
                <a:solidFill>
                  <a:srgbClr val="FFFF00"/>
                </a:solidFill>
              </a:rPr>
              <a:t>Методы лечения ПИБСП </a:t>
            </a:r>
          </a:p>
        </p:txBody>
      </p:sp>
      <p:sp>
        <p:nvSpPr>
          <p:cNvPr id="83971" name="Rectangle 3">
            <a:extLst>
              <a:ext uri="{FF2B5EF4-FFF2-40B4-BE49-F238E27FC236}">
                <a16:creationId xmlns:a16="http://schemas.microsoft.com/office/drawing/2014/main" id="{938079A6-0C2B-F7A5-C9A9-61D7371225D5}"/>
              </a:ext>
            </a:extLst>
          </p:cNvPr>
          <p:cNvSpPr>
            <a:spLocks noGrp="1" noChangeArrowheads="1"/>
          </p:cNvSpPr>
          <p:nvPr>
            <p:ph type="body" idx="1"/>
          </p:nvPr>
        </p:nvSpPr>
        <p:spPr>
          <a:xfrm>
            <a:off x="1014984" y="2139696"/>
            <a:ext cx="9195816" cy="4242055"/>
          </a:xfrm>
        </p:spPr>
        <p:txBody>
          <a:bodyPr/>
          <a:lstStyle/>
          <a:p>
            <a:pPr eaLnBrk="1" hangingPunct="1">
              <a:lnSpc>
                <a:spcPct val="90000"/>
              </a:lnSpc>
              <a:defRPr/>
            </a:pPr>
            <a:r>
              <a:rPr lang="ru-RU" sz="2800" dirty="0">
                <a:solidFill>
                  <a:schemeClr val="bg1"/>
                </a:solidFill>
              </a:rPr>
              <a:t>Профилактика развития болей в плече, начиная с блока интенсивной терапии</a:t>
            </a:r>
          </a:p>
          <a:p>
            <a:pPr eaLnBrk="1" hangingPunct="1">
              <a:lnSpc>
                <a:spcPct val="90000"/>
              </a:lnSpc>
              <a:buClr>
                <a:srgbClr val="FFCC66"/>
              </a:buClr>
              <a:defRPr/>
            </a:pPr>
            <a:r>
              <a:rPr lang="ru-RU" sz="2800" dirty="0">
                <a:solidFill>
                  <a:schemeClr val="bg1"/>
                </a:solidFill>
              </a:rPr>
              <a:t>Индивидуальная ЛФК</a:t>
            </a:r>
          </a:p>
          <a:p>
            <a:pPr eaLnBrk="1" hangingPunct="1">
              <a:lnSpc>
                <a:spcPct val="90000"/>
              </a:lnSpc>
              <a:buClr>
                <a:srgbClr val="FFCC66"/>
              </a:buClr>
              <a:defRPr/>
            </a:pPr>
            <a:r>
              <a:rPr lang="ru-RU" sz="2800" dirty="0">
                <a:solidFill>
                  <a:schemeClr val="bg1"/>
                </a:solidFill>
              </a:rPr>
              <a:t>Физиотерапия – магнитотерапия, лазеротерапия</a:t>
            </a:r>
          </a:p>
          <a:p>
            <a:pPr eaLnBrk="1" hangingPunct="1">
              <a:lnSpc>
                <a:spcPct val="90000"/>
              </a:lnSpc>
              <a:defRPr/>
            </a:pPr>
            <a:endParaRPr lang="ru-RU" dirty="0">
              <a:solidFill>
                <a:schemeClr val="bg1"/>
              </a:solidFill>
            </a:endParaRPr>
          </a:p>
          <a:p>
            <a:pPr eaLnBrk="1" hangingPunct="1">
              <a:lnSpc>
                <a:spcPct val="90000"/>
              </a:lnSpc>
              <a:defRPr/>
            </a:pPr>
            <a:endParaRPr lang="ru-RU" dirty="0"/>
          </a:p>
          <a:p>
            <a:pPr eaLnBrk="1" hangingPunct="1">
              <a:lnSpc>
                <a:spcPct val="90000"/>
              </a:lnSpc>
              <a:defRPr/>
            </a:pP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98AAAF-074A-35C7-EAA5-154C77FC769F}"/>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36BD4B4E-065B-2BD6-66BF-6A8461F9229E}"/>
              </a:ext>
            </a:extLst>
          </p:cNvPr>
          <p:cNvPicPr>
            <a:picLocks noGrp="1" noChangeAspect="1"/>
          </p:cNvPicPr>
          <p:nvPr>
            <p:ph idx="1"/>
          </p:nvPr>
        </p:nvPicPr>
        <p:blipFill>
          <a:blip r:embed="rId2"/>
          <a:stretch>
            <a:fillRect/>
          </a:stretch>
        </p:blipFill>
        <p:spPr>
          <a:xfrm>
            <a:off x="2076628" y="261496"/>
            <a:ext cx="6544790" cy="5864668"/>
          </a:xfrm>
          <a:prstGeom prst="rect">
            <a:avLst/>
          </a:prstGeom>
        </p:spPr>
      </p:pic>
    </p:spTree>
    <p:extLst>
      <p:ext uri="{BB962C8B-B14F-4D97-AF65-F5344CB8AC3E}">
        <p14:creationId xmlns:p14="http://schemas.microsoft.com/office/powerpoint/2010/main" val="919557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1EF833-D53A-9EA6-00DA-91E4D7650EE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65422ED-8875-2974-F2FA-405E2B5CDBA4}"/>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71A57BD5-3A94-83C0-5124-9A7EE6E01B7E}"/>
              </a:ext>
            </a:extLst>
          </p:cNvPr>
          <p:cNvPicPr>
            <a:picLocks noChangeAspect="1"/>
          </p:cNvPicPr>
          <p:nvPr/>
        </p:nvPicPr>
        <p:blipFill>
          <a:blip r:embed="rId2"/>
          <a:stretch>
            <a:fillRect/>
          </a:stretch>
        </p:blipFill>
        <p:spPr>
          <a:xfrm>
            <a:off x="1375873" y="606751"/>
            <a:ext cx="9417731" cy="5999148"/>
          </a:xfrm>
          <a:prstGeom prst="rect">
            <a:avLst/>
          </a:prstGeom>
        </p:spPr>
      </p:pic>
    </p:spTree>
    <p:extLst>
      <p:ext uri="{BB962C8B-B14F-4D97-AF65-F5344CB8AC3E}">
        <p14:creationId xmlns:p14="http://schemas.microsoft.com/office/powerpoint/2010/main" val="334533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8" name="Рисунок 1">
            <a:extLst>
              <a:ext uri="{FF2B5EF4-FFF2-40B4-BE49-F238E27FC236}">
                <a16:creationId xmlns:a16="http://schemas.microsoft.com/office/drawing/2014/main" id="{DFB0F610-A579-60D3-A298-891765FF2E0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1789" y="273050"/>
            <a:ext cx="429418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9" name="Рисунок 2">
            <a:extLst>
              <a:ext uri="{FF2B5EF4-FFF2-40B4-BE49-F238E27FC236}">
                <a16:creationId xmlns:a16="http://schemas.microsoft.com/office/drawing/2014/main" id="{6172C075-9832-DC40-AB43-DE5821682F0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76938" y="269875"/>
            <a:ext cx="4494212"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0" name="Рисунок 3">
            <a:extLst>
              <a:ext uri="{FF2B5EF4-FFF2-40B4-BE49-F238E27FC236}">
                <a16:creationId xmlns:a16="http://schemas.microsoft.com/office/drawing/2014/main" id="{877C6B54-B3F5-D3AA-62D8-9CE3381033E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01789" y="3429001"/>
            <a:ext cx="4294187"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1" name="Рисунок 4">
            <a:extLst>
              <a:ext uri="{FF2B5EF4-FFF2-40B4-BE49-F238E27FC236}">
                <a16:creationId xmlns:a16="http://schemas.microsoft.com/office/drawing/2014/main" id="{C4D0F84B-B277-3C67-BFCC-B58564AB13D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76938" y="3287713"/>
            <a:ext cx="44942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F96BB41-6B15-636B-7CED-CCEF5A4A48C4}"/>
              </a:ext>
            </a:extLst>
          </p:cNvPr>
          <p:cNvSpPr>
            <a:spLocks noGrp="1" noChangeArrowheads="1"/>
          </p:cNvSpPr>
          <p:nvPr>
            <p:ph type="title"/>
          </p:nvPr>
        </p:nvSpPr>
        <p:spPr>
          <a:xfrm>
            <a:off x="1981200" y="274638"/>
            <a:ext cx="8229600" cy="850900"/>
          </a:xfrm>
        </p:spPr>
        <p:txBody>
          <a:bodyPr/>
          <a:lstStyle/>
          <a:p>
            <a:pPr eaLnBrk="1" hangingPunct="1">
              <a:defRPr/>
            </a:pPr>
            <a:r>
              <a:rPr lang="ru-RU" dirty="0">
                <a:solidFill>
                  <a:srgbClr val="FFFF00"/>
                </a:solidFill>
              </a:rPr>
              <a:t>Методы лечения ПИБСП </a:t>
            </a:r>
          </a:p>
        </p:txBody>
      </p:sp>
      <p:sp>
        <p:nvSpPr>
          <p:cNvPr id="83971" name="Rectangle 3">
            <a:extLst>
              <a:ext uri="{FF2B5EF4-FFF2-40B4-BE49-F238E27FC236}">
                <a16:creationId xmlns:a16="http://schemas.microsoft.com/office/drawing/2014/main" id="{938079A6-0C2B-F7A5-C9A9-61D7371225D5}"/>
              </a:ext>
            </a:extLst>
          </p:cNvPr>
          <p:cNvSpPr>
            <a:spLocks noGrp="1" noChangeArrowheads="1"/>
          </p:cNvSpPr>
          <p:nvPr>
            <p:ph type="body" idx="1"/>
          </p:nvPr>
        </p:nvSpPr>
        <p:spPr>
          <a:xfrm>
            <a:off x="1014984" y="2139696"/>
            <a:ext cx="9195816" cy="4242055"/>
          </a:xfrm>
        </p:spPr>
        <p:txBody>
          <a:bodyPr/>
          <a:lstStyle/>
          <a:p>
            <a:pPr eaLnBrk="1" hangingPunct="1">
              <a:lnSpc>
                <a:spcPct val="90000"/>
              </a:lnSpc>
              <a:defRPr/>
            </a:pPr>
            <a:r>
              <a:rPr lang="ru-RU" sz="2800" dirty="0">
                <a:solidFill>
                  <a:schemeClr val="bg1"/>
                </a:solidFill>
              </a:rPr>
              <a:t>Профилактика развития болей в плече, начиная с блока интенсивной терапии</a:t>
            </a:r>
          </a:p>
          <a:p>
            <a:pPr eaLnBrk="1" hangingPunct="1">
              <a:lnSpc>
                <a:spcPct val="90000"/>
              </a:lnSpc>
              <a:buClr>
                <a:srgbClr val="FFCC66"/>
              </a:buClr>
              <a:defRPr/>
            </a:pPr>
            <a:r>
              <a:rPr lang="ru-RU" sz="2800" dirty="0">
                <a:solidFill>
                  <a:schemeClr val="bg1"/>
                </a:solidFill>
              </a:rPr>
              <a:t>Индивидуальная ЛФК</a:t>
            </a:r>
          </a:p>
          <a:p>
            <a:pPr eaLnBrk="1" hangingPunct="1">
              <a:lnSpc>
                <a:spcPct val="90000"/>
              </a:lnSpc>
              <a:buClr>
                <a:srgbClr val="FFCC66"/>
              </a:buClr>
              <a:defRPr/>
            </a:pPr>
            <a:r>
              <a:rPr lang="ru-RU" sz="2800" dirty="0">
                <a:solidFill>
                  <a:schemeClr val="bg1"/>
                </a:solidFill>
              </a:rPr>
              <a:t>Физиотерапия – магнитотерапия, лазеротерапия</a:t>
            </a:r>
          </a:p>
          <a:p>
            <a:pPr eaLnBrk="1" hangingPunct="1">
              <a:lnSpc>
                <a:spcPct val="90000"/>
              </a:lnSpc>
              <a:defRPr/>
            </a:pPr>
            <a:r>
              <a:rPr lang="ru-RU" sz="2800" dirty="0">
                <a:solidFill>
                  <a:schemeClr val="bg1"/>
                </a:solidFill>
              </a:rPr>
              <a:t>умеренная и сильная боль–</a:t>
            </a:r>
            <a:r>
              <a:rPr lang="ru-RU" sz="2800" dirty="0" err="1">
                <a:solidFill>
                  <a:schemeClr val="bg1"/>
                </a:solidFill>
              </a:rPr>
              <a:t>трамадол</a:t>
            </a:r>
            <a:r>
              <a:rPr lang="ru-RU" sz="2800" dirty="0">
                <a:solidFill>
                  <a:schemeClr val="bg1"/>
                </a:solidFill>
              </a:rPr>
              <a:t> 50 мг 2р, </a:t>
            </a:r>
            <a:r>
              <a:rPr lang="ru-RU" sz="2800" dirty="0" err="1">
                <a:solidFill>
                  <a:schemeClr val="bg1"/>
                </a:solidFill>
              </a:rPr>
              <a:t>тапентадол</a:t>
            </a:r>
            <a:r>
              <a:rPr lang="ru-RU" sz="2800" dirty="0">
                <a:solidFill>
                  <a:schemeClr val="bg1"/>
                </a:solidFill>
              </a:rPr>
              <a:t> (</a:t>
            </a:r>
            <a:r>
              <a:rPr lang="ru-RU" sz="2800" dirty="0" err="1">
                <a:solidFill>
                  <a:schemeClr val="bg1"/>
                </a:solidFill>
              </a:rPr>
              <a:t>палексия</a:t>
            </a:r>
            <a:r>
              <a:rPr lang="ru-RU" sz="2800" dirty="0">
                <a:solidFill>
                  <a:schemeClr val="bg1"/>
                </a:solidFill>
              </a:rPr>
              <a:t>) 50 мг 2р</a:t>
            </a:r>
          </a:p>
          <a:p>
            <a:pPr eaLnBrk="1" hangingPunct="1">
              <a:lnSpc>
                <a:spcPct val="90000"/>
              </a:lnSpc>
              <a:defRPr/>
            </a:pPr>
            <a:endParaRPr lang="ru-RU" dirty="0">
              <a:solidFill>
                <a:schemeClr val="bg1"/>
              </a:solidFill>
            </a:endParaRPr>
          </a:p>
          <a:p>
            <a:pPr eaLnBrk="1" hangingPunct="1">
              <a:lnSpc>
                <a:spcPct val="90000"/>
              </a:lnSpc>
              <a:defRPr/>
            </a:pPr>
            <a:endParaRPr lang="ru-RU" dirty="0"/>
          </a:p>
          <a:p>
            <a:pPr eaLnBrk="1" hangingPunct="1">
              <a:lnSpc>
                <a:spcPct val="90000"/>
              </a:lnSpc>
              <a:defRPr/>
            </a:pPr>
            <a:endParaRPr lang="ru-RU" dirty="0"/>
          </a:p>
        </p:txBody>
      </p:sp>
    </p:spTree>
    <p:extLst>
      <p:ext uri="{BB962C8B-B14F-4D97-AF65-F5344CB8AC3E}">
        <p14:creationId xmlns:p14="http://schemas.microsoft.com/office/powerpoint/2010/main" val="1779105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501FF0F-A3AA-4A5E-0186-007FC69FFDE6}"/>
              </a:ext>
            </a:extLst>
          </p:cNvPr>
          <p:cNvSpPr>
            <a:spLocks noGrp="1" noChangeArrowheads="1"/>
          </p:cNvSpPr>
          <p:nvPr>
            <p:ph type="title"/>
          </p:nvPr>
        </p:nvSpPr>
        <p:spPr>
          <a:xfrm>
            <a:off x="1981200" y="274638"/>
            <a:ext cx="8229600" cy="850900"/>
          </a:xfrm>
        </p:spPr>
        <p:txBody>
          <a:bodyPr/>
          <a:lstStyle/>
          <a:p>
            <a:pPr eaLnBrk="1" hangingPunct="1">
              <a:defRPr/>
            </a:pPr>
            <a:r>
              <a:rPr lang="ru-RU" dirty="0">
                <a:solidFill>
                  <a:srgbClr val="FFFF00"/>
                </a:solidFill>
              </a:rPr>
              <a:t>Методы лечения ПИБСП </a:t>
            </a:r>
          </a:p>
        </p:txBody>
      </p:sp>
      <p:sp>
        <p:nvSpPr>
          <p:cNvPr id="83971" name="Rectangle 3">
            <a:extLst>
              <a:ext uri="{FF2B5EF4-FFF2-40B4-BE49-F238E27FC236}">
                <a16:creationId xmlns:a16="http://schemas.microsoft.com/office/drawing/2014/main" id="{009E01C3-2697-3BEB-7536-53AA3A3A4C3F}"/>
              </a:ext>
            </a:extLst>
          </p:cNvPr>
          <p:cNvSpPr>
            <a:spLocks noGrp="1" noChangeArrowheads="1"/>
          </p:cNvSpPr>
          <p:nvPr>
            <p:ph type="body" idx="1"/>
          </p:nvPr>
        </p:nvSpPr>
        <p:spPr>
          <a:xfrm>
            <a:off x="1981200" y="1196976"/>
            <a:ext cx="8229600" cy="5184775"/>
          </a:xfrm>
        </p:spPr>
        <p:txBody>
          <a:bodyPr/>
          <a:lstStyle/>
          <a:p>
            <a:pPr eaLnBrk="1" hangingPunct="1">
              <a:lnSpc>
                <a:spcPct val="90000"/>
              </a:lnSpc>
              <a:defRPr/>
            </a:pPr>
            <a:r>
              <a:rPr lang="ru-RU" sz="2800" dirty="0">
                <a:solidFill>
                  <a:schemeClr val="bg1"/>
                </a:solidFill>
              </a:rPr>
              <a:t>Профилактика развития болей в плече, начиная с блока интенсивной терапии</a:t>
            </a:r>
          </a:p>
          <a:p>
            <a:pPr eaLnBrk="1" hangingPunct="1">
              <a:lnSpc>
                <a:spcPct val="90000"/>
              </a:lnSpc>
              <a:buClr>
                <a:srgbClr val="FFCC66"/>
              </a:buClr>
              <a:defRPr/>
            </a:pPr>
            <a:r>
              <a:rPr lang="ru-RU" sz="2800" dirty="0">
                <a:solidFill>
                  <a:schemeClr val="bg1"/>
                </a:solidFill>
              </a:rPr>
              <a:t>Индивидуальная ЛФК</a:t>
            </a:r>
          </a:p>
          <a:p>
            <a:pPr eaLnBrk="1" hangingPunct="1">
              <a:lnSpc>
                <a:spcPct val="90000"/>
              </a:lnSpc>
              <a:buClr>
                <a:srgbClr val="FFCC66"/>
              </a:buClr>
              <a:defRPr/>
            </a:pPr>
            <a:r>
              <a:rPr lang="ru-RU" sz="2800" dirty="0">
                <a:solidFill>
                  <a:schemeClr val="bg1"/>
                </a:solidFill>
              </a:rPr>
              <a:t>Физиотерапия – магнитотерапия, лазеротерапия</a:t>
            </a:r>
          </a:p>
          <a:p>
            <a:pPr eaLnBrk="1" hangingPunct="1">
              <a:lnSpc>
                <a:spcPct val="90000"/>
              </a:lnSpc>
              <a:defRPr/>
            </a:pPr>
            <a:r>
              <a:rPr lang="ru-RU" sz="2800" dirty="0">
                <a:solidFill>
                  <a:schemeClr val="bg1"/>
                </a:solidFill>
              </a:rPr>
              <a:t>умеренная и сильная боль–</a:t>
            </a:r>
            <a:r>
              <a:rPr lang="ru-RU" sz="2800" dirty="0" err="1">
                <a:solidFill>
                  <a:schemeClr val="bg1"/>
                </a:solidFill>
              </a:rPr>
              <a:t>трамадол</a:t>
            </a:r>
            <a:r>
              <a:rPr lang="ru-RU" sz="2800" dirty="0">
                <a:solidFill>
                  <a:schemeClr val="bg1"/>
                </a:solidFill>
              </a:rPr>
              <a:t> 50 мг 2р, </a:t>
            </a:r>
            <a:r>
              <a:rPr lang="ru-RU" sz="2800" dirty="0" err="1">
                <a:solidFill>
                  <a:schemeClr val="bg1"/>
                </a:solidFill>
              </a:rPr>
              <a:t>тапентадол</a:t>
            </a:r>
            <a:r>
              <a:rPr lang="ru-RU" sz="2800" dirty="0">
                <a:solidFill>
                  <a:schemeClr val="bg1"/>
                </a:solidFill>
              </a:rPr>
              <a:t>(</a:t>
            </a:r>
            <a:r>
              <a:rPr lang="ru-RU" sz="2800" dirty="0" err="1">
                <a:solidFill>
                  <a:schemeClr val="bg1"/>
                </a:solidFill>
              </a:rPr>
              <a:t>палексия</a:t>
            </a:r>
            <a:r>
              <a:rPr lang="ru-RU" sz="2800" dirty="0">
                <a:solidFill>
                  <a:schemeClr val="bg1"/>
                </a:solidFill>
              </a:rPr>
              <a:t>) 50 мг 2р</a:t>
            </a:r>
          </a:p>
          <a:p>
            <a:pPr eaLnBrk="1" hangingPunct="1">
              <a:lnSpc>
                <a:spcPct val="90000"/>
              </a:lnSpc>
              <a:defRPr/>
            </a:pPr>
            <a:r>
              <a:rPr lang="ru-RU" sz="2800" dirty="0" err="1">
                <a:solidFill>
                  <a:schemeClr val="bg1"/>
                </a:solidFill>
              </a:rPr>
              <a:t>Нейропатическая</a:t>
            </a:r>
            <a:r>
              <a:rPr lang="ru-RU" sz="2800" dirty="0">
                <a:solidFill>
                  <a:schemeClr val="bg1"/>
                </a:solidFill>
              </a:rPr>
              <a:t> боль –противоболевые антидепрессанты , антиконвульсанты (</a:t>
            </a:r>
            <a:r>
              <a:rPr lang="ru-RU" sz="2800" dirty="0" err="1">
                <a:solidFill>
                  <a:schemeClr val="bg1"/>
                </a:solidFill>
              </a:rPr>
              <a:t>габапентин</a:t>
            </a:r>
            <a:r>
              <a:rPr lang="ru-RU" sz="2800" dirty="0">
                <a:solidFill>
                  <a:schemeClr val="bg1"/>
                </a:solidFill>
              </a:rPr>
              <a:t>, </a:t>
            </a:r>
            <a:r>
              <a:rPr lang="ru-RU" sz="2800" dirty="0" err="1">
                <a:solidFill>
                  <a:schemeClr val="bg1"/>
                </a:solidFill>
              </a:rPr>
              <a:t>прегабалин</a:t>
            </a:r>
            <a:r>
              <a:rPr lang="ru-RU" sz="2800" dirty="0">
                <a:solidFill>
                  <a:schemeClr val="bg1"/>
                </a:solidFill>
              </a:rPr>
              <a:t>).</a:t>
            </a:r>
          </a:p>
          <a:p>
            <a:pPr eaLnBrk="1" hangingPunct="1">
              <a:lnSpc>
                <a:spcPct val="90000"/>
              </a:lnSpc>
              <a:defRPr/>
            </a:pPr>
            <a:r>
              <a:rPr lang="ru-RU" altLang="ru-RU" sz="2800" dirty="0">
                <a:solidFill>
                  <a:schemeClr val="bg1"/>
                </a:solidFill>
              </a:rPr>
              <a:t> Хондропротекторы :</a:t>
            </a:r>
            <a:endParaRPr lang="ru-RU" sz="2800" dirty="0">
              <a:solidFill>
                <a:schemeClr val="bg1"/>
              </a:solidFill>
            </a:endParaRPr>
          </a:p>
          <a:p>
            <a:pPr eaLnBrk="1" hangingPunct="1">
              <a:lnSpc>
                <a:spcPct val="90000"/>
              </a:lnSpc>
              <a:defRPr/>
            </a:pPr>
            <a:endParaRPr lang="ru-RU" dirty="0"/>
          </a:p>
          <a:p>
            <a:pPr eaLnBrk="1" hangingPunct="1">
              <a:lnSpc>
                <a:spcPct val="90000"/>
              </a:lnSpc>
              <a:defRPr/>
            </a:pPr>
            <a:endParaRPr lang="ru-RU" dirty="0"/>
          </a:p>
          <a:p>
            <a:pPr eaLnBrk="1" hangingPunct="1">
              <a:lnSpc>
                <a:spcPct val="90000"/>
              </a:lnSpc>
              <a:defRPr/>
            </a:pPr>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43962" y="6392695"/>
            <a:ext cx="7647471" cy="215427"/>
          </a:xfrm>
          <a:prstGeom prst="rect">
            <a:avLst/>
          </a:prstGeom>
        </p:spPr>
        <p:txBody>
          <a:bodyPr wrap="square" lIns="91422" tIns="45712" rIns="91422" bIns="4571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Адаптировано из: Головач И.Ю. </a:t>
            </a:r>
            <a:r>
              <a:rPr kumimoji="0" lang="ru-RU"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Таргетный</a:t>
            </a: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подход в лечении </a:t>
            </a:r>
            <a:r>
              <a:rPr kumimoji="0" lang="ru-RU"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остеоартроза</a:t>
            </a: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Здоровая Украина, Тематический номер «Ревматология», 2012, сентябрь</a:t>
            </a:r>
          </a:p>
        </p:txBody>
      </p:sp>
      <p:sp>
        <p:nvSpPr>
          <p:cNvPr id="5" name="TextBox 4"/>
          <p:cNvSpPr txBox="1"/>
          <p:nvPr/>
        </p:nvSpPr>
        <p:spPr>
          <a:xfrm>
            <a:off x="3464296" y="258698"/>
            <a:ext cx="8727704" cy="461766"/>
          </a:xfrm>
          <a:prstGeom prst="rect">
            <a:avLst/>
          </a:prstGeom>
          <a:noFill/>
        </p:spPr>
        <p:txBody>
          <a:bodyPr wrap="square" lIns="91541" tIns="45770" rIns="91541" bIns="4577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Этапы патогенеза</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ru-RU"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остеоартрита</a:t>
            </a:r>
          </a:p>
        </p:txBody>
      </p:sp>
      <p:sp>
        <p:nvSpPr>
          <p:cNvPr id="7" name="TextBox 6"/>
          <p:cNvSpPr txBox="1"/>
          <p:nvPr/>
        </p:nvSpPr>
        <p:spPr>
          <a:xfrm>
            <a:off x="5060586" y="988328"/>
            <a:ext cx="3285415" cy="369316"/>
          </a:xfrm>
          <a:prstGeom prst="rect">
            <a:avLst/>
          </a:prstGeom>
          <a:noFill/>
        </p:spPr>
        <p:txBody>
          <a:bodyPr wrap="none" lIns="91422" tIns="45712" rIns="91422"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Разрушение хрящевой ткани</a:t>
            </a:r>
          </a:p>
        </p:txBody>
      </p:sp>
      <p:sp>
        <p:nvSpPr>
          <p:cNvPr id="8" name="TextBox 7"/>
          <p:cNvSpPr txBox="1"/>
          <p:nvPr/>
        </p:nvSpPr>
        <p:spPr>
          <a:xfrm>
            <a:off x="4016873" y="1973736"/>
            <a:ext cx="6015248" cy="369316"/>
          </a:xfrm>
          <a:prstGeom prst="rect">
            <a:avLst/>
          </a:prstGeom>
          <a:noFill/>
        </p:spPr>
        <p:txBody>
          <a:bodyPr wrap="square" lIns="91422" tIns="45712" rIns="91422"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Активация </a:t>
            </a: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хондроцитов</a:t>
            </a: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синовицитов</a:t>
            </a: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макрофагов</a:t>
            </a:r>
          </a:p>
        </p:txBody>
      </p:sp>
      <p:sp>
        <p:nvSpPr>
          <p:cNvPr id="9" name="TextBox 8"/>
          <p:cNvSpPr txBox="1"/>
          <p:nvPr/>
        </p:nvSpPr>
        <p:spPr>
          <a:xfrm>
            <a:off x="4007768" y="2503028"/>
            <a:ext cx="5586173" cy="369316"/>
          </a:xfrm>
          <a:prstGeom prst="rect">
            <a:avLst/>
          </a:prstGeom>
          <a:noFill/>
        </p:spPr>
        <p:txBody>
          <a:bodyPr wrap="none" lIns="91422" tIns="45712" rIns="91422" bIns="457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Активация синтеза </a:t>
            </a: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провоспалительных</a:t>
            </a: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цитокинов</a:t>
            </a:r>
          </a:p>
        </p:txBody>
      </p:sp>
      <p:sp>
        <p:nvSpPr>
          <p:cNvPr id="10" name="TextBox 9"/>
          <p:cNvSpPr txBox="1"/>
          <p:nvPr/>
        </p:nvSpPr>
        <p:spPr>
          <a:xfrm>
            <a:off x="5265631" y="3018342"/>
            <a:ext cx="2849434" cy="400093"/>
          </a:xfrm>
          <a:prstGeom prst="rect">
            <a:avLst/>
          </a:prstGeom>
          <a:noFill/>
        </p:spPr>
        <p:txBody>
          <a:bodyPr wrap="square" lIns="91422" tIns="45712" rIns="91422" bIns="457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panose="020B0604020202020204"/>
                <a:ea typeface="+mn-ea"/>
                <a:cs typeface="+mn-cs"/>
              </a:rPr>
              <a:t>Активация</a:t>
            </a:r>
            <a:r>
              <a:rPr kumimoji="0" lang="en-US" sz="2000" b="0" i="0" u="none" strike="noStrike" kern="1200" cap="none" spc="0" normalizeH="0" baseline="0" noProof="0" dirty="0">
                <a:ln>
                  <a:noFill/>
                </a:ln>
                <a:solidFill>
                  <a:schemeClr val="bg1"/>
                </a:solidFill>
                <a:effectLst/>
                <a:uLnTx/>
                <a:uFillTx/>
                <a:latin typeface="Arial" panose="020B0604020202020204"/>
                <a:ea typeface="+mn-ea"/>
                <a:cs typeface="+mn-cs"/>
              </a:rPr>
              <a:t> NF-kB</a:t>
            </a:r>
            <a:endParaRPr kumimoji="0" lang="ru-RU" sz="20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1" name="TextBox 10"/>
          <p:cNvSpPr txBox="1"/>
          <p:nvPr/>
        </p:nvSpPr>
        <p:spPr>
          <a:xfrm>
            <a:off x="4518473" y="3502892"/>
            <a:ext cx="4464134" cy="369316"/>
          </a:xfrm>
          <a:prstGeom prst="rect">
            <a:avLst/>
          </a:prstGeom>
          <a:noFill/>
        </p:spPr>
        <p:txBody>
          <a:bodyPr wrap="none" lIns="91422" tIns="45712" rIns="91422"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Активация </a:t>
            </a: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промотерных</a:t>
            </a: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участков генов</a:t>
            </a:r>
          </a:p>
        </p:txBody>
      </p:sp>
      <p:cxnSp>
        <p:nvCxnSpPr>
          <p:cNvPr id="12" name="Прямая со стрелкой 11"/>
          <p:cNvCxnSpPr/>
          <p:nvPr/>
        </p:nvCxnSpPr>
        <p:spPr>
          <a:xfrm flipH="1">
            <a:off x="5006280" y="3873550"/>
            <a:ext cx="108613" cy="255212"/>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26476" y="4267427"/>
            <a:ext cx="6226573" cy="861758"/>
          </a:xfrm>
          <a:prstGeom prst="rect">
            <a:avLst/>
          </a:prstGeom>
          <a:noFill/>
        </p:spPr>
        <p:txBody>
          <a:bodyPr wrap="square" lIns="91422" tIns="45712" rIns="91422" bIns="457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Синтез </a:t>
            </a:r>
            <a:r>
              <a:rPr kumimoji="0" lang="ru-RU"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провоспалительных</a:t>
            </a: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цитокинов,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индуцибельной</a:t>
            </a: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NO</a:t>
            </a: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ru-RU"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синтазы</a:t>
            </a: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ЦОГ-2, экспрессия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TL-R</a:t>
            </a: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молекул адгезии, факторов роста и др.</a:t>
            </a:r>
          </a:p>
        </p:txBody>
      </p:sp>
      <p:sp>
        <p:nvSpPr>
          <p:cNvPr id="14" name="TextBox 13"/>
          <p:cNvSpPr txBox="1"/>
          <p:nvPr/>
        </p:nvSpPr>
        <p:spPr>
          <a:xfrm>
            <a:off x="2232550" y="5349404"/>
            <a:ext cx="1093533" cy="369316"/>
          </a:xfrm>
          <a:prstGeom prst="rect">
            <a:avLst/>
          </a:prstGeom>
          <a:noFill/>
        </p:spPr>
        <p:txBody>
          <a:bodyPr wrap="none" lIns="91422" tIns="45712" rIns="91422"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Синовит</a:t>
            </a:r>
            <a:endPar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16" name="Прямая со стрелкой 15"/>
          <p:cNvCxnSpPr/>
          <p:nvPr/>
        </p:nvCxnSpPr>
        <p:spPr>
          <a:xfrm>
            <a:off x="2687943" y="5181343"/>
            <a:ext cx="0" cy="216024"/>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Прямая со стрелкой 16"/>
          <p:cNvCxnSpPr/>
          <p:nvPr/>
        </p:nvCxnSpPr>
        <p:spPr>
          <a:xfrm>
            <a:off x="4071387" y="5172025"/>
            <a:ext cx="0" cy="216024"/>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Прямая со стрелкой 17"/>
          <p:cNvCxnSpPr/>
          <p:nvPr/>
        </p:nvCxnSpPr>
        <p:spPr>
          <a:xfrm>
            <a:off x="5832811" y="5169918"/>
            <a:ext cx="0" cy="216024"/>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Прямая со стрелкой 18"/>
          <p:cNvCxnSpPr/>
          <p:nvPr/>
        </p:nvCxnSpPr>
        <p:spPr>
          <a:xfrm>
            <a:off x="7376343" y="5169918"/>
            <a:ext cx="0" cy="216024"/>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332712" y="5312423"/>
            <a:ext cx="1482101" cy="646315"/>
          </a:xfrm>
          <a:prstGeom prst="rect">
            <a:avLst/>
          </a:prstGeom>
          <a:noFill/>
        </p:spPr>
        <p:txBody>
          <a:bodyPr wrap="none" lIns="91422" tIns="45712" rIns="91422" bIns="457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Деструкция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хряща</a:t>
            </a:r>
          </a:p>
        </p:txBody>
      </p:sp>
      <p:sp>
        <p:nvSpPr>
          <p:cNvPr id="21" name="TextBox 20"/>
          <p:cNvSpPr txBox="1"/>
          <p:nvPr/>
        </p:nvSpPr>
        <p:spPr>
          <a:xfrm>
            <a:off x="4763285" y="5311307"/>
            <a:ext cx="1965053" cy="646315"/>
          </a:xfrm>
          <a:prstGeom prst="rect">
            <a:avLst/>
          </a:prstGeom>
          <a:noFill/>
        </p:spPr>
        <p:txBody>
          <a:bodyPr wrap="none" lIns="91422" tIns="45712" rIns="91422" bIns="457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Патологический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ангиогенез</a:t>
            </a:r>
            <a:endPar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6740340" y="5349704"/>
            <a:ext cx="1377905" cy="923314"/>
          </a:xfrm>
          <a:prstGeom prst="rect">
            <a:avLst/>
          </a:prstGeom>
          <a:noFill/>
        </p:spPr>
        <p:txBody>
          <a:bodyPr wrap="none" lIns="91422" tIns="45712" rIns="91422" bIns="4571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Костные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эрозии,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остеофиты</a:t>
            </a:r>
          </a:p>
        </p:txBody>
      </p:sp>
      <p:cxnSp>
        <p:nvCxnSpPr>
          <p:cNvPr id="23" name="Прямая со стрелкой 22"/>
          <p:cNvCxnSpPr/>
          <p:nvPr/>
        </p:nvCxnSpPr>
        <p:spPr>
          <a:xfrm>
            <a:off x="8038698" y="3855187"/>
            <a:ext cx="152735" cy="291938"/>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720106" y="4089371"/>
            <a:ext cx="2452173" cy="369316"/>
          </a:xfrm>
          <a:prstGeom prst="rect">
            <a:avLst/>
          </a:prstGeom>
          <a:noFill/>
        </p:spPr>
        <p:txBody>
          <a:bodyPr wrap="none" lIns="91422" tIns="45712" rIns="91422"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Активация каспазы-3</a:t>
            </a:r>
          </a:p>
        </p:txBody>
      </p:sp>
      <p:cxnSp>
        <p:nvCxnSpPr>
          <p:cNvPr id="25" name="Прямая со стрелкой 24"/>
          <p:cNvCxnSpPr/>
          <p:nvPr/>
        </p:nvCxnSpPr>
        <p:spPr>
          <a:xfrm>
            <a:off x="8874847" y="4458687"/>
            <a:ext cx="0" cy="643944"/>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834973" y="5078987"/>
            <a:ext cx="2752320" cy="646315"/>
          </a:xfrm>
          <a:prstGeom prst="rect">
            <a:avLst/>
          </a:prstGeom>
          <a:noFill/>
        </p:spPr>
        <p:txBody>
          <a:bodyPr wrap="none" lIns="91422" tIns="45712" rIns="91422" bIns="45712" rtlCol="0">
            <a:spAutoFit/>
          </a:bodyPr>
          <a:lstStyle>
            <a:defPPr>
              <a:defRPr lang="ru-RU"/>
            </a:defPPr>
            <a:lvl1pPr>
              <a:defRPr sz="2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NO-</a:t>
            </a: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зависимый </a:t>
            </a: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апоптоз</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хондроцитов</a:t>
            </a:r>
            <a:endPar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27" name="Прямая со стрелкой 26"/>
          <p:cNvCxnSpPr/>
          <p:nvPr/>
        </p:nvCxnSpPr>
        <p:spPr>
          <a:xfrm>
            <a:off x="6525689" y="3394679"/>
            <a:ext cx="1" cy="185364"/>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Прямая со стрелкой 27"/>
          <p:cNvCxnSpPr>
            <a:cxnSpLocks/>
          </p:cNvCxnSpPr>
          <p:nvPr/>
        </p:nvCxnSpPr>
        <p:spPr>
          <a:xfrm flipH="1">
            <a:off x="6486632" y="1812348"/>
            <a:ext cx="432" cy="213946"/>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Прямая со стрелкой 28"/>
          <p:cNvCxnSpPr>
            <a:cxnSpLocks/>
          </p:cNvCxnSpPr>
          <p:nvPr/>
        </p:nvCxnSpPr>
        <p:spPr>
          <a:xfrm flipH="1">
            <a:off x="6503361" y="2881223"/>
            <a:ext cx="9582" cy="219963"/>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Прямая со стрелкой 29"/>
          <p:cNvCxnSpPr/>
          <p:nvPr/>
        </p:nvCxnSpPr>
        <p:spPr>
          <a:xfrm>
            <a:off x="6503347" y="2374272"/>
            <a:ext cx="1" cy="185364"/>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007768" y="1481518"/>
            <a:ext cx="7190139" cy="369316"/>
          </a:xfrm>
          <a:prstGeom prst="rect">
            <a:avLst/>
          </a:prstGeom>
          <a:noFill/>
        </p:spPr>
        <p:txBody>
          <a:bodyPr wrap="square" lIns="91422" tIns="45712" rIns="91422" bIns="4571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Фрагментация компонентов межклеточного матрикса</a:t>
            </a:r>
          </a:p>
        </p:txBody>
      </p:sp>
      <p:cxnSp>
        <p:nvCxnSpPr>
          <p:cNvPr id="32" name="Прямая со стрелкой 31"/>
          <p:cNvCxnSpPr>
            <a:cxnSpLocks/>
          </p:cNvCxnSpPr>
          <p:nvPr/>
        </p:nvCxnSpPr>
        <p:spPr>
          <a:xfrm>
            <a:off x="6477433" y="1341426"/>
            <a:ext cx="1" cy="245267"/>
          </a:xfrm>
          <a:prstGeom prst="straightConnector1">
            <a:avLst/>
          </a:prstGeom>
          <a:ln>
            <a:solidFill>
              <a:schemeClr val="tx2">
                <a:lumMod val="95000"/>
                <a:lumOff val="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 name="Прямая соединительная линия 2"/>
          <p:cNvCxnSpPr/>
          <p:nvPr/>
        </p:nvCxnSpPr>
        <p:spPr>
          <a:xfrm flipV="1">
            <a:off x="2662149" y="5153223"/>
            <a:ext cx="4714195" cy="23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2" descr="http://sustavam.ru/wp-content/uploads/Patellofemoralnyj-artroz-kolennogo-sustava-prichiny-i-lechenie.jpg">
            <a:extLst>
              <a:ext uri="{FF2B5EF4-FFF2-40B4-BE49-F238E27FC236}">
                <a16:creationId xmlns:a16="http://schemas.microsoft.com/office/drawing/2014/main" id="{E6CCA835-F362-4982-AFE1-1E79977BB0A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324" y="1044198"/>
            <a:ext cx="2900251"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446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53680" y="1317046"/>
            <a:ext cx="5245649" cy="830878"/>
          </a:xfrm>
          <a:prstGeom prst="rect">
            <a:avLst/>
          </a:prstGeom>
        </p:spPr>
        <p:txBody>
          <a:bodyPr wrap="square" lIns="91321" tIns="45661" rIns="91321" bIns="45661">
            <a:spAutoFit/>
          </a:bodyPr>
          <a:lstStyle/>
          <a:p>
            <a:pPr marL="342454" marR="0" lvl="0" indent="-34245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Глюкозамин</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ru-RU"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и</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Хондроитин</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оказывают</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симптом-модифицирущее</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и,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возможно</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болезнь-модифицирующее</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действие</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Прямоугольник 5"/>
          <p:cNvSpPr/>
          <p:nvPr/>
        </p:nvSpPr>
        <p:spPr>
          <a:xfrm>
            <a:off x="4553680" y="2326249"/>
            <a:ext cx="5344091" cy="830878"/>
          </a:xfrm>
          <a:prstGeom prst="rect">
            <a:avLst/>
          </a:prstGeom>
        </p:spPr>
        <p:txBody>
          <a:bodyPr wrap="square" lIns="91321" tIns="45661" rIns="91321" bIns="45661">
            <a:spAutoFit/>
          </a:bodyPr>
          <a:lstStyle/>
          <a:p>
            <a:pPr marL="342454" marR="0" lvl="0" indent="-34245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Глюкозамин</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и/</a:t>
            </a: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или</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Хондроитин</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оказывают</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симптоматический</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эффект</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у </a:t>
            </a: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пациентов</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с ОА и </a:t>
            </a: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могут</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сдерживать</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прогрессирование</a:t>
            </a:r>
            <a:r>
              <a:rPr kumimoji="0" lang="uk-UA"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заболевания</a:t>
            </a:r>
            <a:endParaRPr kumimoji="0" lang="ru-RU" sz="16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Прямоугольник 6"/>
          <p:cNvSpPr/>
          <p:nvPr/>
        </p:nvSpPr>
        <p:spPr>
          <a:xfrm>
            <a:off x="1098056" y="3299802"/>
            <a:ext cx="3357024" cy="1077099"/>
          </a:xfrm>
          <a:prstGeom prst="rect">
            <a:avLst/>
          </a:prstGeom>
          <a:ln w="28575">
            <a:noFill/>
          </a:ln>
        </p:spPr>
        <p:txBody>
          <a:bodyPr wrap="square" lIns="91321" tIns="45661" rIns="91321" bIns="4566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ESCEO</a:t>
            </a:r>
            <a:r>
              <a:rPr kumimoji="0" lang="ru-RU"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European Society for Clinical and Economic Aspects of Osteoporosis and Osteoarthritis</a:t>
            </a:r>
            <a:r>
              <a:rPr kumimoji="0" lang="ru-RU" sz="16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3</a:t>
            </a:r>
            <a:endParaRPr kumimoji="0" lang="ru-RU" sz="16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 name="Прямоугольник 7"/>
          <p:cNvSpPr/>
          <p:nvPr/>
        </p:nvSpPr>
        <p:spPr>
          <a:xfrm>
            <a:off x="4572110" y="3609990"/>
            <a:ext cx="4504813" cy="584656"/>
          </a:xfrm>
          <a:prstGeom prst="rect">
            <a:avLst/>
          </a:prstGeom>
        </p:spPr>
        <p:txBody>
          <a:bodyPr wrap="square" lIns="91321" tIns="45661" rIns="91321" bIns="45661">
            <a:spAutoFit/>
          </a:bodyPr>
          <a:lstStyle/>
          <a:p>
            <a:pPr marL="342454" marR="0" lvl="0" indent="-34245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Глюкозамин</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/Хондроитин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назначаются</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в виде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базисной</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терапии</a:t>
            </a:r>
            <a:endParaRPr kumimoji="0" lang="ru-RU" sz="16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9" name="Прямоугольник 8"/>
          <p:cNvSpPr/>
          <p:nvPr/>
        </p:nvSpPr>
        <p:spPr>
          <a:xfrm>
            <a:off x="1079395" y="1317046"/>
            <a:ext cx="3357024" cy="830878"/>
          </a:xfrm>
          <a:prstGeom prst="rect">
            <a:avLst/>
          </a:prstGeom>
          <a:ln w="28575">
            <a:noFill/>
          </a:ln>
        </p:spPr>
        <p:txBody>
          <a:bodyPr wrap="square" lIns="91321" tIns="45661" rIns="91321" bIns="4566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EULAR </a:t>
            </a:r>
            <a:endParaRPr kumimoji="0" lang="ru-RU"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European League Against Rheumatism</a:t>
            </a:r>
            <a:r>
              <a:rPr kumimoji="0" lang="ru-RU" sz="16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1</a:t>
            </a:r>
            <a:endParaRPr kumimoji="0" lang="ru-RU" sz="16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10" name="Прямая соединительная линия 9"/>
          <p:cNvCxnSpPr/>
          <p:nvPr/>
        </p:nvCxnSpPr>
        <p:spPr>
          <a:xfrm>
            <a:off x="1079395" y="2171452"/>
            <a:ext cx="8093120" cy="0"/>
          </a:xfrm>
          <a:prstGeom prst="line">
            <a:avLst/>
          </a:prstGeom>
          <a:ln w="38100">
            <a:solidFill>
              <a:srgbClr val="B38B54"/>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079395" y="3280237"/>
            <a:ext cx="8093120" cy="0"/>
          </a:xfrm>
          <a:prstGeom prst="line">
            <a:avLst/>
          </a:prstGeom>
          <a:ln w="38100">
            <a:solidFill>
              <a:srgbClr val="B38B54"/>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1079396" y="2266058"/>
            <a:ext cx="3087147" cy="830878"/>
          </a:xfrm>
          <a:prstGeom prst="rect">
            <a:avLst/>
          </a:prstGeom>
        </p:spPr>
        <p:txBody>
          <a:bodyPr wrap="square" lIns="91321" tIns="45661" rIns="91321" bIns="4566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PANLAR </a:t>
            </a:r>
            <a:endParaRPr kumimoji="0" lang="ru-RU"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American League of Rheumatology Associations</a:t>
            </a:r>
            <a:r>
              <a:rPr kumimoji="0" lang="ru-RU" sz="16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2</a:t>
            </a:r>
            <a:endParaRPr kumimoji="0" lang="en-US" sz="16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13" name="Прямая соединительная линия 12"/>
          <p:cNvCxnSpPr>
            <a:cxnSpLocks/>
          </p:cNvCxnSpPr>
          <p:nvPr/>
        </p:nvCxnSpPr>
        <p:spPr>
          <a:xfrm>
            <a:off x="1098056" y="4376900"/>
            <a:ext cx="8074459" cy="0"/>
          </a:xfrm>
          <a:prstGeom prst="line">
            <a:avLst/>
          </a:prstGeom>
          <a:ln w="38100">
            <a:solidFill>
              <a:srgbClr val="B38B54"/>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1098056" y="4376901"/>
            <a:ext cx="3226339" cy="1661874"/>
          </a:xfrm>
          <a:prstGeom prst="rect">
            <a:avLst/>
          </a:prstGeom>
          <a:ln w="28575">
            <a:noFill/>
          </a:ln>
        </p:spPr>
        <p:txBody>
          <a:bodyPr wrap="square" lIns="91321" tIns="45661" rIns="91321" bIns="45661"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chemeClr val="bg1"/>
                </a:solidFill>
                <a:effectLst/>
                <a:uLnTx/>
                <a:uFillTx/>
                <a:latin typeface="Arial"/>
                <a:ea typeface="+mn-ea"/>
                <a:cs typeface="Arial"/>
              </a:rPr>
              <a:t>АРР/АТОР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a:ea typeface="+mn-ea"/>
                <a:cs typeface="Arial"/>
              </a:rPr>
              <a:t>Ассоциация ревматологов России/Ассоциация травматологов-ортопедов России</a:t>
            </a:r>
            <a:r>
              <a:rPr kumimoji="0" lang="ru-RU" sz="1400" b="0" i="0" u="none" strike="noStrike" kern="1200" cap="none" spc="0" normalizeH="0" baseline="30000" noProof="0" dirty="0">
                <a:ln>
                  <a:noFill/>
                </a:ln>
                <a:solidFill>
                  <a:schemeClr val="bg1"/>
                </a:solidFill>
                <a:effectLst/>
                <a:uLnTx/>
                <a:uFillTx/>
                <a:latin typeface="Arial"/>
                <a:ea typeface="+mn-ea"/>
                <a:cs typeface="Arial"/>
              </a:rPr>
              <a:t>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chemeClr val="bg1"/>
                </a:solidFill>
                <a:effectLst/>
                <a:uLnTx/>
                <a:uFillTx/>
                <a:latin typeface="Arial"/>
                <a:ea typeface="+mn-ea"/>
                <a:cs typeface="Arial"/>
              </a:rPr>
              <a:t>РНМОТ 2017</a:t>
            </a:r>
            <a:endParaRPr kumimoji="0" lang="ru-RU"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a:ea typeface="+mn-ea"/>
                <a:cs typeface="Arial"/>
              </a:rPr>
              <a:t>Российское Научное Медицинское Общество Терапевтов</a:t>
            </a:r>
            <a:r>
              <a:rPr kumimoji="0" lang="ru-RU" sz="1400" b="0" i="0" u="none" strike="noStrike" kern="1200" cap="none" spc="0" normalizeH="0" baseline="30000" noProof="0" dirty="0">
                <a:ln>
                  <a:noFill/>
                </a:ln>
                <a:solidFill>
                  <a:schemeClr val="bg1"/>
                </a:solidFill>
                <a:effectLst/>
                <a:uLnTx/>
                <a:uFillTx/>
                <a:latin typeface="Arial"/>
                <a:ea typeface="+mn-ea"/>
                <a:cs typeface="Arial"/>
              </a:rPr>
              <a:t>6</a:t>
            </a:r>
            <a:endParaRPr kumimoji="0" lang="en-US" sz="14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bwMode="gray">
          <a:xfrm>
            <a:off x="918847" y="159416"/>
            <a:ext cx="11000219" cy="830997"/>
          </a:xfrm>
          <a:prstGeom prst="rect">
            <a:avLst/>
          </a:prstGeom>
          <a:noFill/>
        </p:spPr>
        <p:txBody>
          <a:bodyPr wrap="square" rtlCol="0">
            <a:spAutoFit/>
          </a:bodyPr>
          <a:lstStyle>
            <a:defPPr>
              <a:defRPr lang="ru-RU"/>
            </a:defPPr>
            <a:lvl1pPr>
              <a:defRPr sz="32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Глюкозамин и хондроитин входят в основные международные и Российские клинические рекомендации по лечению остеоартрита</a:t>
            </a:r>
          </a:p>
        </p:txBody>
      </p:sp>
      <p:sp>
        <p:nvSpPr>
          <p:cNvPr id="16" name="Прямоугольник 15"/>
          <p:cNvSpPr/>
          <p:nvPr/>
        </p:nvSpPr>
        <p:spPr>
          <a:xfrm>
            <a:off x="155449" y="6195823"/>
            <a:ext cx="11763618" cy="646212"/>
          </a:xfrm>
          <a:prstGeom prst="rect">
            <a:avLst/>
          </a:prstGeom>
        </p:spPr>
        <p:txBody>
          <a:bodyPr wrap="square" lIns="91321" tIns="45661" rIns="91321" bIns="45661" anchor="t">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de-DE" sz="600" b="0" i="0" u="none" strike="noStrike" kern="1200" cap="none" spc="0" normalizeH="0" baseline="0" noProof="0" dirty="0">
                <a:ln>
                  <a:noFill/>
                </a:ln>
                <a:solidFill>
                  <a:schemeClr val="bg1"/>
                </a:solidFill>
                <a:effectLst/>
                <a:uLnTx/>
                <a:uFillTx/>
                <a:latin typeface="Arial"/>
                <a:ea typeface="+mn-ea"/>
                <a:cs typeface="Arial"/>
              </a:rPr>
              <a:t>Jordan KM, Arden NK, Doherty M, </a:t>
            </a:r>
            <a:r>
              <a:rPr kumimoji="0" lang="de-DE" sz="600" b="0" i="1" u="none" strike="noStrike" kern="1200" cap="none" spc="0" normalizeH="0" baseline="0" noProof="0" dirty="0">
                <a:ln>
                  <a:noFill/>
                </a:ln>
                <a:solidFill>
                  <a:schemeClr val="bg1"/>
                </a:solidFill>
                <a:effectLst/>
                <a:uLnTx/>
                <a:uFillTx/>
                <a:latin typeface="Arial"/>
                <a:ea typeface="+mn-ea"/>
                <a:cs typeface="Arial"/>
              </a:rPr>
              <a:t>et al</a:t>
            </a:r>
            <a:r>
              <a:rPr kumimoji="0" lang="de-DE" sz="600" b="0" i="0" u="none" strike="noStrike" kern="1200" cap="none" spc="0" normalizeH="0" baseline="0" noProof="0" dirty="0">
                <a:ln>
                  <a:noFill/>
                </a:ln>
                <a:solidFill>
                  <a:schemeClr val="bg1"/>
                </a:solidFill>
                <a:effectLst/>
                <a:uLnTx/>
                <a:uFillTx/>
                <a:latin typeface="Arial"/>
                <a:ea typeface="+mn-ea"/>
                <a:cs typeface="Arial"/>
              </a:rPr>
              <a:t>. </a:t>
            </a:r>
            <a:r>
              <a:rPr kumimoji="0" lang="en-US" sz="600" b="0" i="0" u="none" strike="noStrike" kern="1200" cap="none" spc="0" normalizeH="0" baseline="0" noProof="0" dirty="0">
                <a:ln>
                  <a:noFill/>
                </a:ln>
                <a:solidFill>
                  <a:schemeClr val="bg1"/>
                </a:solidFill>
                <a:effectLst/>
                <a:uLnTx/>
                <a:uFillTx/>
                <a:latin typeface="Arial"/>
                <a:ea typeface="+mn-ea"/>
                <a:cs typeface="Arial"/>
              </a:rPr>
              <a:t>EULAR Recommendations 2003: an evidence based approach to the management of knee osteoarthritis: Report of a Task Force of the Standing Committee for International Clinical Studies Including Therapeutic Trials (ESCISIT). Ann Rheum Dis 2003; 62; 1145-1155</a:t>
            </a:r>
            <a:endParaRPr kumimoji="0" lang="ru-RU" sz="600" b="0" i="0" u="none" strike="noStrike" kern="1200" cap="none" spc="0" normalizeH="0" baseline="0" noProof="0" dirty="0">
              <a:ln>
                <a:noFill/>
              </a:ln>
              <a:solidFill>
                <a:schemeClr val="bg1"/>
              </a:solidFill>
              <a:effectLst/>
              <a:uLnTx/>
              <a:uFillTx/>
              <a:latin typeface="Arial"/>
              <a:ea typeface="+mn-ea"/>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600" b="0" i="0" u="none" strike="noStrike" kern="1200" cap="none" spc="0" normalizeH="0" baseline="0" noProof="0" dirty="0">
                <a:ln>
                  <a:noFill/>
                </a:ln>
                <a:solidFill>
                  <a:schemeClr val="bg1"/>
                </a:solidFill>
                <a:effectLst/>
                <a:uLnTx/>
                <a:uFillTx/>
                <a:latin typeface="Arial"/>
                <a:ea typeface="+mn-ea"/>
                <a:cs typeface="Arial"/>
              </a:rPr>
              <a:t>Rillo O. et al. PANLAR Consensus Recommendations for the Management in Osteoarthritis of Hand, Hip, and Knee. J Clin </a:t>
            </a:r>
            <a:r>
              <a:rPr kumimoji="0" lang="en-US" sz="600" b="0" i="0" u="none" strike="noStrike" kern="1200" cap="none" spc="0" normalizeH="0" baseline="0" noProof="0" dirty="0" err="1">
                <a:ln>
                  <a:noFill/>
                </a:ln>
                <a:solidFill>
                  <a:schemeClr val="bg1"/>
                </a:solidFill>
                <a:effectLst/>
                <a:uLnTx/>
                <a:uFillTx/>
                <a:latin typeface="Arial"/>
                <a:ea typeface="+mn-ea"/>
                <a:cs typeface="Arial"/>
              </a:rPr>
              <a:t>Rheumatol</a:t>
            </a:r>
            <a:r>
              <a:rPr kumimoji="0" lang="en-US" sz="600" b="0" i="0" u="none" strike="noStrike" kern="1200" cap="none" spc="0" normalizeH="0" baseline="0" noProof="0" dirty="0">
                <a:ln>
                  <a:noFill/>
                </a:ln>
                <a:solidFill>
                  <a:schemeClr val="bg1"/>
                </a:solidFill>
                <a:effectLst/>
                <a:uLnTx/>
                <a:uFillTx/>
                <a:latin typeface="Arial"/>
                <a:ea typeface="+mn-ea"/>
                <a:cs typeface="Arial"/>
              </a:rPr>
              <a:t>. 2016 Oct;22(7):345-54.</a:t>
            </a:r>
            <a:endParaRPr kumimoji="0" lang="ru-RU" sz="600" b="0" i="0" u="none" strike="noStrike" kern="1200" cap="none" spc="0" normalizeH="0" baseline="0" noProof="0" dirty="0">
              <a:ln>
                <a:noFill/>
              </a:ln>
              <a:solidFill>
                <a:schemeClr val="bg1"/>
              </a:solidFill>
              <a:effectLst/>
              <a:uLnTx/>
              <a:uFillTx/>
              <a:latin typeface="Arial"/>
              <a:ea typeface="+mn-ea"/>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600" b="0" i="0" u="none" strike="noStrike" kern="1200" cap="none" spc="0" normalizeH="0" baseline="0" noProof="0" dirty="0">
                <a:ln>
                  <a:noFill/>
                </a:ln>
                <a:solidFill>
                  <a:schemeClr val="bg1"/>
                </a:solidFill>
                <a:effectLst/>
                <a:uLnTx/>
                <a:uFillTx/>
                <a:latin typeface="Arial"/>
                <a:ea typeface="+mn-ea"/>
                <a:cs typeface="Arial"/>
              </a:rPr>
              <a:t>Bruyère O. et al. An updated algorithm recommendation for the management of knee osteoarthritis from the European Society for Clinical and Economic Aspects of Osteoporosis, Osteoarthritis and Musculoskeletal Diseases (ESCEO). Semin Arthritis Rheum. 2019 Apr 30. </a:t>
            </a:r>
            <a:r>
              <a:rPr kumimoji="0" lang="en-US" sz="600" b="0" i="0" u="none" strike="noStrike" kern="1200" cap="none" spc="0" normalizeH="0" baseline="0" noProof="0" dirty="0" err="1">
                <a:ln>
                  <a:noFill/>
                </a:ln>
                <a:solidFill>
                  <a:schemeClr val="bg1"/>
                </a:solidFill>
                <a:effectLst/>
                <a:uLnTx/>
                <a:uFillTx/>
                <a:latin typeface="Arial"/>
                <a:ea typeface="+mn-ea"/>
                <a:cs typeface="Arial"/>
              </a:rPr>
              <a:t>pii</a:t>
            </a:r>
            <a:r>
              <a:rPr kumimoji="0" lang="en-US" sz="600" b="0" i="0" u="none" strike="noStrike" kern="1200" cap="none" spc="0" normalizeH="0" baseline="0" noProof="0" dirty="0">
                <a:ln>
                  <a:noFill/>
                </a:ln>
                <a:solidFill>
                  <a:schemeClr val="bg1"/>
                </a:solidFill>
                <a:effectLst/>
                <a:uLnTx/>
                <a:uFillTx/>
                <a:latin typeface="Arial"/>
                <a:ea typeface="+mn-ea"/>
                <a:cs typeface="Arial"/>
              </a:rPr>
              <a:t>: S0049-0172(19)30043-5. </a:t>
            </a:r>
            <a:endParaRPr kumimoji="0" lang="ru-RU"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ru-RU" sz="600" b="0" i="0" u="none" strike="noStrike" kern="1200" cap="none" spc="0" normalizeH="0" baseline="0" noProof="0" dirty="0">
                <a:ln>
                  <a:noFill/>
                </a:ln>
                <a:solidFill>
                  <a:schemeClr val="bg1"/>
                </a:solidFill>
                <a:effectLst/>
                <a:uLnTx/>
                <a:uFillTx/>
                <a:latin typeface="Arial"/>
                <a:ea typeface="+mn-ea"/>
                <a:cs typeface="Arial"/>
              </a:rPr>
              <a:t>Клинические рекомендации </a:t>
            </a:r>
            <a:r>
              <a:rPr kumimoji="0" lang="ru-RU" sz="600" b="0" i="0" u="none" strike="noStrike" kern="1200" cap="none" spc="0" normalizeH="0" baseline="0" noProof="0" dirty="0" err="1">
                <a:ln>
                  <a:noFill/>
                </a:ln>
                <a:solidFill>
                  <a:schemeClr val="bg1"/>
                </a:solidFill>
                <a:effectLst/>
                <a:uLnTx/>
                <a:uFillTx/>
                <a:latin typeface="Arial"/>
                <a:ea typeface="+mn-ea"/>
                <a:cs typeface="Arial"/>
              </a:rPr>
              <a:t>Гонартроз</a:t>
            </a:r>
            <a:r>
              <a:rPr kumimoji="0" lang="en-US" sz="600" b="0" i="0" u="none" strike="noStrike" kern="1200" cap="none" spc="0" normalizeH="0" baseline="0" noProof="0" dirty="0">
                <a:ln>
                  <a:noFill/>
                </a:ln>
                <a:solidFill>
                  <a:schemeClr val="bg1"/>
                </a:solidFill>
                <a:effectLst/>
                <a:uLnTx/>
                <a:uFillTx/>
                <a:latin typeface="Arial"/>
                <a:ea typeface="+mn-ea"/>
                <a:cs typeface="Arial"/>
              </a:rPr>
              <a:t> 2021</a:t>
            </a:r>
            <a:endParaRPr kumimoji="0" lang="ru-RU" sz="600" b="0" i="0" u="none" strike="noStrike" kern="1200" cap="none" spc="0" normalizeH="0" baseline="0" noProof="0" dirty="0">
              <a:ln>
                <a:noFill/>
              </a:ln>
              <a:solidFill>
                <a:schemeClr val="bg1"/>
              </a:solidFill>
              <a:effectLst/>
              <a:uLnTx/>
              <a:uFillTx/>
              <a:latin typeface="Arial" panose="020B0604020202020204"/>
              <a:ea typeface="+mn-lt"/>
              <a:cs typeface="Arial" panose="020B060402020202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ru-RU" sz="600" b="0" i="0" u="none" strike="noStrike" kern="1200" cap="none" spc="0" normalizeH="0" baseline="0" noProof="0" dirty="0">
                <a:ln>
                  <a:noFill/>
                </a:ln>
                <a:solidFill>
                  <a:schemeClr val="bg1"/>
                </a:solidFill>
                <a:effectLst/>
                <a:uLnTx/>
                <a:uFillTx/>
                <a:latin typeface="Arial"/>
                <a:ea typeface="+mn-ea"/>
                <a:cs typeface="Arial"/>
              </a:rPr>
              <a:t>Клинические рекомендации Коксартроз </a:t>
            </a:r>
            <a:r>
              <a:rPr kumimoji="0" lang="en-US" sz="600" b="0" i="0" u="none" strike="noStrike" kern="1200" cap="none" spc="0" normalizeH="0" baseline="0" noProof="0" dirty="0">
                <a:ln>
                  <a:noFill/>
                </a:ln>
                <a:solidFill>
                  <a:schemeClr val="bg1"/>
                </a:solidFill>
                <a:effectLst/>
                <a:uLnTx/>
                <a:uFillTx/>
                <a:latin typeface="Arial"/>
                <a:ea typeface="+mn-ea"/>
                <a:cs typeface="Arial"/>
              </a:rPr>
              <a:t> 2021</a:t>
            </a:r>
            <a:endParaRPr kumimoji="0" lang="en-US" sz="600" b="0" i="0" u="none" strike="noStrike" kern="1200" cap="none" spc="0" normalizeH="0" baseline="0" noProof="0" dirty="0">
              <a:ln>
                <a:noFill/>
              </a:ln>
              <a:solidFill>
                <a:schemeClr val="bg1"/>
              </a:solidFill>
              <a:effectLst/>
              <a:uLnTx/>
              <a:uFillTx/>
              <a:latin typeface="Arial" panose="020B0604020202020204"/>
              <a:ea typeface="+mn-lt"/>
              <a:cs typeface="Arial" panose="020B060402020202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ru-RU" sz="600" b="0" i="0" u="none" strike="noStrike" kern="1200" cap="none" spc="0" normalizeH="0" baseline="0" noProof="0" dirty="0">
                <a:ln>
                  <a:noFill/>
                </a:ln>
                <a:solidFill>
                  <a:schemeClr val="bg1"/>
                </a:solidFill>
                <a:effectLst/>
                <a:uLnTx/>
                <a:uFillTx/>
                <a:latin typeface="Arial"/>
                <a:ea typeface="+mn-ea"/>
                <a:cs typeface="Arial"/>
              </a:rPr>
              <a:t>Клинические рекомендации РНМОТ "Ведение</a:t>
            </a:r>
            <a:r>
              <a:rPr kumimoji="0" lang="en-US" sz="600" b="0" i="0" u="none" strike="noStrike" kern="1200" cap="none" spc="0" normalizeH="0" baseline="0" noProof="0" dirty="0">
                <a:ln>
                  <a:noFill/>
                </a:ln>
                <a:solidFill>
                  <a:schemeClr val="bg1"/>
                </a:solidFill>
                <a:effectLst/>
                <a:uLnTx/>
                <a:uFillTx/>
                <a:latin typeface="Arial"/>
                <a:ea typeface="+mn-ea"/>
                <a:cs typeface="Arial"/>
              </a:rPr>
              <a:t> </a:t>
            </a:r>
            <a:r>
              <a:rPr kumimoji="0" lang="ru-RU" sz="600" b="0" i="0" u="none" strike="noStrike" kern="1200" cap="none" spc="0" normalizeH="0" baseline="0" noProof="0" dirty="0">
                <a:ln>
                  <a:noFill/>
                </a:ln>
                <a:solidFill>
                  <a:schemeClr val="bg1"/>
                </a:solidFill>
                <a:effectLst/>
                <a:uLnTx/>
                <a:uFillTx/>
                <a:latin typeface="Arial"/>
                <a:ea typeface="+mn-ea"/>
                <a:cs typeface="Arial"/>
              </a:rPr>
              <a:t>больных с остеоартритом и </a:t>
            </a:r>
            <a:r>
              <a:rPr kumimoji="0" lang="ru-RU" sz="600" b="0" i="0" u="none" strike="noStrike" kern="1200" cap="none" spc="0" normalizeH="0" baseline="0" noProof="0" dirty="0" err="1">
                <a:ln>
                  <a:noFill/>
                </a:ln>
                <a:solidFill>
                  <a:schemeClr val="bg1"/>
                </a:solidFill>
                <a:effectLst/>
                <a:uLnTx/>
                <a:uFillTx/>
                <a:latin typeface="Arial"/>
                <a:ea typeface="+mn-ea"/>
                <a:cs typeface="Arial"/>
              </a:rPr>
              <a:t>коморбидностью</a:t>
            </a:r>
            <a:r>
              <a:rPr kumimoji="0" lang="ru-RU" sz="600" b="0" i="0" u="none" strike="noStrike" kern="1200" cap="none" spc="0" normalizeH="0" baseline="0" noProof="0" dirty="0">
                <a:ln>
                  <a:noFill/>
                </a:ln>
                <a:solidFill>
                  <a:schemeClr val="bg1"/>
                </a:solidFill>
                <a:effectLst/>
                <a:uLnTx/>
                <a:uFillTx/>
                <a:latin typeface="Arial"/>
                <a:ea typeface="+mn-ea"/>
                <a:cs typeface="Arial"/>
              </a:rPr>
              <a:t> в общей врачебной практике". М., 2017. - 40с.</a:t>
            </a:r>
          </a:p>
        </p:txBody>
      </p:sp>
      <p:sp>
        <p:nvSpPr>
          <p:cNvPr id="17" name="Прямоугольник 16">
            <a:extLst>
              <a:ext uri="{FF2B5EF4-FFF2-40B4-BE49-F238E27FC236}">
                <a16:creationId xmlns:a16="http://schemas.microsoft.com/office/drawing/2014/main" id="{B4B032B6-97FF-4A7C-866D-CD19FDFF38E4}"/>
              </a:ext>
            </a:extLst>
          </p:cNvPr>
          <p:cNvSpPr/>
          <p:nvPr/>
        </p:nvSpPr>
        <p:spPr>
          <a:xfrm>
            <a:off x="4583832" y="4509120"/>
            <a:ext cx="3959951" cy="830878"/>
          </a:xfrm>
          <a:prstGeom prst="rect">
            <a:avLst/>
          </a:prstGeom>
        </p:spPr>
        <p:txBody>
          <a:bodyPr wrap="square" lIns="91321" tIns="45661" rIns="91321" bIns="45661">
            <a:spAutoFit/>
          </a:bodyPr>
          <a:lstStyle/>
          <a:p>
            <a:pPr marL="342454" marR="0" lvl="0" indent="-34245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Глюкозамин</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/Хондроитин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назначаются</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в виде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базисной</a:t>
            </a:r>
            <a:r>
              <a:rPr kumimoji="0" lang="uk-UA"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uk-UA" sz="16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терапии</a:t>
            </a:r>
            <a:endParaRPr kumimoji="0" lang="ru-RU" sz="16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80846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graphicFrame>
        <p:nvGraphicFramePr>
          <p:cNvPr id="322562" name="Объект 6" hidden="1">
            <a:extLst>
              <a:ext uri="{FF2B5EF4-FFF2-40B4-BE49-F238E27FC236}">
                <a16:creationId xmlns:a16="http://schemas.microsoft.com/office/drawing/2014/main" id="{68596A78-D665-B040-1070-0E9108072916}"/>
              </a:ext>
            </a:extLst>
          </p:cNvPr>
          <p:cNvGraphicFramePr>
            <a:graphicFrameLocks noChangeAspect="1"/>
          </p:cNvGraphicFramePr>
          <p:nvPr>
            <p:custDataLst>
              <p:tags r:id="rId2"/>
            </p:custDataLst>
          </p:nvPr>
        </p:nvGraphicFramePr>
        <p:xfrm>
          <a:off x="1525589" y="85883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22562" name="Объект 6" hidden="1">
                        <a:extLst>
                          <a:ext uri="{FF2B5EF4-FFF2-40B4-BE49-F238E27FC236}">
                            <a16:creationId xmlns:a16="http://schemas.microsoft.com/office/drawing/2014/main" id="{68596A78-D665-B040-1070-0E9108072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85883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2563" name="Заголовок 1">
            <a:extLst>
              <a:ext uri="{FF2B5EF4-FFF2-40B4-BE49-F238E27FC236}">
                <a16:creationId xmlns:a16="http://schemas.microsoft.com/office/drawing/2014/main" id="{70DE9129-8508-AB4D-8D3A-6B4E22321F8C}"/>
              </a:ext>
            </a:extLst>
          </p:cNvPr>
          <p:cNvSpPr>
            <a:spLocks noGrp="1" noChangeArrowheads="1"/>
          </p:cNvSpPr>
          <p:nvPr>
            <p:ph type="title"/>
          </p:nvPr>
        </p:nvSpPr>
        <p:spPr>
          <a:xfrm>
            <a:off x="1169988" y="647701"/>
            <a:ext cx="9638219" cy="727075"/>
          </a:xfrm>
        </p:spPr>
        <p:txBody>
          <a:bodyPr>
            <a:noAutofit/>
          </a:bodyPr>
          <a:lstStyle/>
          <a:p>
            <a:pPr eaLnBrk="1" hangingPunct="1"/>
            <a:r>
              <a:rPr lang="ru-RU" altLang="ru-RU" sz="2400" b="1" dirty="0">
                <a:solidFill>
                  <a:srgbClr val="FFFF00"/>
                </a:solidFill>
              </a:rPr>
              <a:t>Хондропротекторы в лечении дегенеративно-дистрофических заболеваний суставов и позвоночника</a:t>
            </a:r>
          </a:p>
        </p:txBody>
      </p:sp>
      <p:sp>
        <p:nvSpPr>
          <p:cNvPr id="4" name="Нижний колонтитул 3">
            <a:extLst>
              <a:ext uri="{FF2B5EF4-FFF2-40B4-BE49-F238E27FC236}">
                <a16:creationId xmlns:a16="http://schemas.microsoft.com/office/drawing/2014/main" id="{ADD04EAD-3FB4-2335-A852-37BE01E3793F}"/>
              </a:ext>
            </a:extLst>
          </p:cNvPr>
          <p:cNvSpPr>
            <a:spLocks noGrp="1"/>
          </p:cNvSpPr>
          <p:nvPr>
            <p:ph type="ftr" sz="quarter" idx="10"/>
          </p:nvPr>
        </p:nvSpPr>
        <p:spPr>
          <a:xfrm>
            <a:off x="203199" y="6251576"/>
            <a:ext cx="5483225" cy="365125"/>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prstClr val="black"/>
                </a:solidFill>
                <a:effectLst/>
                <a:uLnTx/>
                <a:uFillTx/>
                <a:latin typeface="Arial" panose="020B0604020202020204"/>
                <a:ea typeface="+mn-ea"/>
                <a:cs typeface="+mn-cs"/>
              </a:rPr>
              <a:t>Лыгина</a:t>
            </a:r>
            <a:r>
              <a:rPr kumimoji="0" lang="ru-RU" sz="1200" b="0" i="0" u="none" strike="noStrike" kern="1200" cap="none" spc="0" normalizeH="0" baseline="0" noProof="0" dirty="0">
                <a:ln>
                  <a:noFill/>
                </a:ln>
                <a:solidFill>
                  <a:prstClr val="black"/>
                </a:solidFill>
                <a:effectLst/>
                <a:uLnTx/>
                <a:uFillTx/>
                <a:latin typeface="Arial" panose="020B0604020202020204"/>
                <a:ea typeface="+mn-ea"/>
                <a:cs typeface="+mn-cs"/>
              </a:rPr>
              <a:t> Е.В. и др. РМЖ. Фармакотерапия. 2014;22(10):762-766</a:t>
            </a:r>
          </a:p>
        </p:txBody>
      </p:sp>
      <p:sp>
        <p:nvSpPr>
          <p:cNvPr id="5" name="Номер слайда 4">
            <a:extLst>
              <a:ext uri="{FF2B5EF4-FFF2-40B4-BE49-F238E27FC236}">
                <a16:creationId xmlns:a16="http://schemas.microsoft.com/office/drawing/2014/main" id="{6C7B64D3-E111-C3F3-98E7-0B0713A8B3F6}"/>
              </a:ext>
            </a:extLst>
          </p:cNvPr>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2539020-EDD3-4F17-9CA0-C700B1C680AC}" type="slidenum">
              <a:rPr kumimoji="0" lang="ru-RU" sz="120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ru-RU"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6C79B071-FE24-5EAD-31AF-D2039D27F7DB}"/>
              </a:ext>
            </a:extLst>
          </p:cNvPr>
          <p:cNvSpPr txBox="1"/>
          <p:nvPr/>
        </p:nvSpPr>
        <p:spPr>
          <a:xfrm>
            <a:off x="1169989" y="2363788"/>
            <a:ext cx="2651125" cy="2862322"/>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SYSADOA</a:t>
            </a:r>
            <a:r>
              <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rPr>
              <a:t> – </a:t>
            </a:r>
            <a:r>
              <a:rPr kumimoji="0" lang="ru-RU" sz="1800" b="0" i="0" u="none" strike="noStrike" kern="1200" cap="none" spc="0" normalizeH="0" baseline="0" noProof="0" dirty="0">
                <a:ln>
                  <a:noFill/>
                </a:ln>
                <a:solidFill>
                  <a:schemeClr val="bg1"/>
                </a:solidFill>
                <a:effectLst/>
                <a:uLnTx/>
                <a:uFillTx/>
                <a:latin typeface="Arial" panose="020B0604020202020204"/>
                <a:ea typeface="+mn-ea"/>
                <a:cs typeface="+mn-cs"/>
              </a:rPr>
              <a:t>симптоматические препараты замедленного действия (хондропротекторы):</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chemeClr val="bg1"/>
                </a:solidFill>
                <a:effectLst/>
                <a:uLnTx/>
                <a:uFillTx/>
                <a:latin typeface="Arial" panose="020B0604020202020204"/>
                <a:ea typeface="+mn-ea"/>
                <a:cs typeface="+mn-cs"/>
              </a:rPr>
              <a:t>Хондроитина сульфат</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chemeClr val="bg1"/>
                </a:solidFill>
                <a:effectLst/>
                <a:uLnTx/>
                <a:uFillTx/>
                <a:latin typeface="Arial" panose="020B0604020202020204"/>
                <a:ea typeface="+mn-ea"/>
                <a:cs typeface="+mn-cs"/>
              </a:rPr>
              <a:t>Глюкозамин</a:t>
            </a:r>
          </a:p>
        </p:txBody>
      </p:sp>
      <p:pic>
        <p:nvPicPr>
          <p:cNvPr id="322567" name="Рисунок 28">
            <a:extLst>
              <a:ext uri="{FF2B5EF4-FFF2-40B4-BE49-F238E27FC236}">
                <a16:creationId xmlns:a16="http://schemas.microsoft.com/office/drawing/2014/main" id="{73DE56CC-C552-858F-E97D-EA389DA7219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34126" y="1698624"/>
            <a:ext cx="727075" cy="80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8" name="TextBox 29">
            <a:extLst>
              <a:ext uri="{FF2B5EF4-FFF2-40B4-BE49-F238E27FC236}">
                <a16:creationId xmlns:a16="http://schemas.microsoft.com/office/drawing/2014/main" id="{AC930385-05DA-2159-762A-7F0D641CF416}"/>
              </a:ext>
            </a:extLst>
          </p:cNvPr>
          <p:cNvSpPr txBox="1">
            <a:spLocks noChangeArrowheads="1"/>
          </p:cNvSpPr>
          <p:nvPr/>
        </p:nvSpPr>
        <p:spPr bwMode="auto">
          <a:xfrm>
            <a:off x="7300914" y="1698626"/>
            <a:ext cx="3039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1500">
                <a:solidFill>
                  <a:schemeClr val="tx1"/>
                </a:solidFill>
                <a:latin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200">
                <a:solidFill>
                  <a:schemeClr val="tx1"/>
                </a:solidFill>
                <a:latin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000">
                <a:solidFill>
                  <a:schemeClr val="tx1"/>
                </a:solidFill>
                <a:latin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000">
                <a:solidFill>
                  <a:schemeClr val="tx1"/>
                </a:solidFill>
                <a:latin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Оказывают умеренное</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анальгетическое действие</a:t>
            </a:r>
          </a:p>
        </p:txBody>
      </p:sp>
      <p:pic>
        <p:nvPicPr>
          <p:cNvPr id="322569" name="Рисунок 31">
            <a:extLst>
              <a:ext uri="{FF2B5EF4-FFF2-40B4-BE49-F238E27FC236}">
                <a16:creationId xmlns:a16="http://schemas.microsoft.com/office/drawing/2014/main" id="{D01586CE-C3E8-8AC4-E9EF-BEEC5A6FE349}"/>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34126" y="2678114"/>
            <a:ext cx="7270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0" name="TextBox 32">
            <a:extLst>
              <a:ext uri="{FF2B5EF4-FFF2-40B4-BE49-F238E27FC236}">
                <a16:creationId xmlns:a16="http://schemas.microsoft.com/office/drawing/2014/main" id="{BCD83CDA-4074-A339-F5E1-057747B6CA66}"/>
              </a:ext>
            </a:extLst>
          </p:cNvPr>
          <p:cNvSpPr txBox="1">
            <a:spLocks noChangeArrowheads="1"/>
          </p:cNvSpPr>
          <p:nvPr/>
        </p:nvSpPr>
        <p:spPr bwMode="auto">
          <a:xfrm>
            <a:off x="7300914" y="2676526"/>
            <a:ext cx="31527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1500">
                <a:solidFill>
                  <a:schemeClr val="tx1"/>
                </a:solidFill>
                <a:latin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200">
                <a:solidFill>
                  <a:schemeClr val="tx1"/>
                </a:solidFill>
                <a:latin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000">
                <a:solidFill>
                  <a:schemeClr val="tx1"/>
                </a:solidFill>
                <a:latin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000">
                <a:solidFill>
                  <a:schemeClr val="tx1"/>
                </a:solidFill>
                <a:latin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Улучшают функциональное</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состояние суставов</a:t>
            </a:r>
          </a:p>
        </p:txBody>
      </p:sp>
      <p:pic>
        <p:nvPicPr>
          <p:cNvPr id="322571" name="Рисунок 34">
            <a:extLst>
              <a:ext uri="{FF2B5EF4-FFF2-40B4-BE49-F238E27FC236}">
                <a16:creationId xmlns:a16="http://schemas.microsoft.com/office/drawing/2014/main" id="{867535BF-3173-3EF1-689B-7DE58FBE61B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30938" y="4292660"/>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2" name="TextBox 35">
            <a:extLst>
              <a:ext uri="{FF2B5EF4-FFF2-40B4-BE49-F238E27FC236}">
                <a16:creationId xmlns:a16="http://schemas.microsoft.com/office/drawing/2014/main" id="{9E557C12-1A79-2438-23AB-5C51CC13102E}"/>
              </a:ext>
            </a:extLst>
          </p:cNvPr>
          <p:cNvSpPr txBox="1">
            <a:spLocks noChangeArrowheads="1"/>
          </p:cNvSpPr>
          <p:nvPr/>
        </p:nvSpPr>
        <p:spPr bwMode="auto">
          <a:xfrm>
            <a:off x="7300913" y="3567113"/>
            <a:ext cx="26844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1500">
                <a:solidFill>
                  <a:schemeClr val="tx1"/>
                </a:solidFill>
                <a:latin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200">
                <a:solidFill>
                  <a:schemeClr val="tx1"/>
                </a:solidFill>
                <a:latin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000">
                <a:solidFill>
                  <a:schemeClr val="tx1"/>
                </a:solidFill>
                <a:latin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000">
                <a:solidFill>
                  <a:schemeClr val="tx1"/>
                </a:solidFill>
                <a:latin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Оказывают модифицирующее влияние</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на течение дегенеративно-дистрофических</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заболеваний суставов и позвоночника</a:t>
            </a:r>
          </a:p>
        </p:txBody>
      </p: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Объект 4" descr="Изображение выглядит как текст&#10;&#10;Автоматически созданное описание">
            <a:extLst>
              <a:ext uri="{FF2B5EF4-FFF2-40B4-BE49-F238E27FC236}">
                <a16:creationId xmlns:a16="http://schemas.microsoft.com/office/drawing/2014/main" id="{AB0B70AA-4A37-6AF5-1CF5-05A38CF72C51}"/>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785939" y="1004889"/>
            <a:ext cx="8620125" cy="4848225"/>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Рисунок 2" descr="Изображение выглядит как текст&#10;&#10;Автоматически созданное описание">
            <a:extLst>
              <a:ext uri="{FF2B5EF4-FFF2-40B4-BE49-F238E27FC236}">
                <a16:creationId xmlns:a16="http://schemas.microsoft.com/office/drawing/2014/main" id="{BEBB4701-0F97-0869-C562-F60648E44E3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85939" y="1004889"/>
            <a:ext cx="862012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Объект 4" descr="Изображение выглядит как текст&#10;&#10;Автоматически созданное описание">
            <a:extLst>
              <a:ext uri="{FF2B5EF4-FFF2-40B4-BE49-F238E27FC236}">
                <a16:creationId xmlns:a16="http://schemas.microsoft.com/office/drawing/2014/main" id="{BD6FAF76-3EE4-9E22-F354-C5A6F74BD76B}"/>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768475" y="1004888"/>
            <a:ext cx="8655050" cy="486886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Объект 4">
            <a:extLst>
              <a:ext uri="{FF2B5EF4-FFF2-40B4-BE49-F238E27FC236}">
                <a16:creationId xmlns:a16="http://schemas.microsoft.com/office/drawing/2014/main" id="{0FED2E00-DA7B-C4A1-858C-23AAB01CC2A5}"/>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785939" y="1004889"/>
            <a:ext cx="8620125" cy="4848225"/>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Рисунок 4">
            <a:extLst>
              <a:ext uri="{FF2B5EF4-FFF2-40B4-BE49-F238E27FC236}">
                <a16:creationId xmlns:a16="http://schemas.microsoft.com/office/drawing/2014/main" id="{E1BBA1B3-FAA7-0653-9EB1-E0917E0921B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47875" y="1049338"/>
            <a:ext cx="20399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E07C65C-5772-F222-9188-214DF7B0F5EC}"/>
              </a:ext>
            </a:extLst>
          </p:cNvPr>
          <p:cNvSpPr txBox="1"/>
          <p:nvPr/>
        </p:nvSpPr>
        <p:spPr>
          <a:xfrm>
            <a:off x="2320925" y="4702175"/>
            <a:ext cx="7810500" cy="527050"/>
          </a:xfrm>
          <a:prstGeom prst="rect">
            <a:avLst/>
          </a:prstGeom>
          <a:noFill/>
        </p:spPr>
        <p:txBody>
          <a:bodyPr>
            <a:spAutoFit/>
          </a:bodyPr>
          <a:lstStyle/>
          <a:p>
            <a:pPr defTabSz="646537">
              <a:defRPr/>
            </a:pPr>
            <a:r>
              <a:rPr lang="ru-RU" sz="1414" b="1" dirty="0">
                <a:solidFill>
                  <a:prstClr val="white"/>
                </a:solidFill>
                <a:latin typeface="Calibri" panose="020F0502020204030204"/>
              </a:rPr>
              <a:t>Алфлутоп не требует отмены в случае развития и на любых этапах коронавирусной инфекции, после выздоровления и при вакцинации</a:t>
            </a:r>
          </a:p>
        </p:txBody>
      </p:sp>
      <p:pic>
        <p:nvPicPr>
          <p:cNvPr id="320516" name="Рисунок 6" descr="Изображение выглядит как текст&#10;&#10;Автоматически созданное описание">
            <a:extLst>
              <a:ext uri="{FF2B5EF4-FFF2-40B4-BE49-F238E27FC236}">
                <a16:creationId xmlns:a16="http://schemas.microsoft.com/office/drawing/2014/main" id="{F1F75EA8-EE4C-A472-061E-8A993EE99C2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31384" t="1001" r="-2" b="19815"/>
          <a:stretch>
            <a:fillRect/>
          </a:stretch>
        </p:blipFill>
        <p:spPr bwMode="auto">
          <a:xfrm>
            <a:off x="4849813" y="1004889"/>
            <a:ext cx="5435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143C78"/>
        </a:solidFill>
        <a:effectLst/>
      </p:bgPr>
    </p:bg>
    <p:spTree>
      <p:nvGrpSpPr>
        <p:cNvPr id="1" name=""/>
        <p:cNvGrpSpPr/>
        <p:nvPr/>
      </p:nvGrpSpPr>
      <p:grpSpPr>
        <a:xfrm>
          <a:off x="0" y="0"/>
          <a:ext cx="0" cy="0"/>
          <a:chOff x="0" y="0"/>
          <a:chExt cx="0" cy="0"/>
        </a:xfrm>
      </p:grpSpPr>
      <p:sp>
        <p:nvSpPr>
          <p:cNvPr id="1118210" name="Rectangle 2">
            <a:extLst>
              <a:ext uri="{FF2B5EF4-FFF2-40B4-BE49-F238E27FC236}">
                <a16:creationId xmlns:a16="http://schemas.microsoft.com/office/drawing/2014/main" id="{07B0EED5-F4F0-7F88-A5AE-DBB9A25CEF26}"/>
              </a:ext>
            </a:extLst>
          </p:cNvPr>
          <p:cNvSpPr>
            <a:spLocks noGrp="1" noChangeArrowheads="1"/>
          </p:cNvSpPr>
          <p:nvPr>
            <p:ph type="body" sz="half" idx="4294967295"/>
          </p:nvPr>
        </p:nvSpPr>
        <p:spPr>
          <a:xfrm>
            <a:off x="751682" y="1130300"/>
            <a:ext cx="7567613" cy="5608637"/>
          </a:xfrm>
        </p:spPr>
        <p:txBody>
          <a:bodyPr/>
          <a:lstStyle/>
          <a:p>
            <a:pPr marL="287350" indent="-287350" eaLnBrk="1" hangingPunct="1">
              <a:lnSpc>
                <a:spcPct val="130000"/>
              </a:lnSpc>
              <a:buClr>
                <a:srgbClr val="CC3300"/>
              </a:buClr>
              <a:buSzPct val="130000"/>
              <a:buFont typeface="Wingdings" panose="05000000000000000000" pitchFamily="2" charset="2"/>
              <a:buChar char="§"/>
              <a:defRPr/>
            </a:pPr>
            <a:r>
              <a:rPr lang="ru-RU" altLang="ru-RU" sz="2263" b="1" dirty="0"/>
              <a:t>33-45%</a:t>
            </a:r>
            <a:r>
              <a:rPr lang="ru-RU" altLang="ru-RU" sz="2263" dirty="0"/>
              <a:t> имеют гемипарез</a:t>
            </a:r>
          </a:p>
          <a:p>
            <a:pPr marL="287350" indent="-287350" eaLnBrk="1" hangingPunct="1">
              <a:lnSpc>
                <a:spcPct val="130000"/>
              </a:lnSpc>
              <a:buClr>
                <a:srgbClr val="CC3300"/>
              </a:buClr>
              <a:buSzPct val="130000"/>
              <a:buFont typeface="Wingdings" panose="05000000000000000000" pitchFamily="2" charset="2"/>
              <a:buChar char="§"/>
              <a:defRPr/>
            </a:pPr>
            <a:r>
              <a:rPr lang="ru-RU" altLang="ru-RU" sz="2263" b="1" dirty="0"/>
              <a:t>18-27%</a:t>
            </a:r>
            <a:r>
              <a:rPr lang="ru-RU" altLang="ru-RU" sz="2263" dirty="0"/>
              <a:t> имеют речевые нарушения</a:t>
            </a:r>
          </a:p>
          <a:p>
            <a:pPr marL="287350" indent="-287350" eaLnBrk="1" hangingPunct="1">
              <a:lnSpc>
                <a:spcPct val="130000"/>
              </a:lnSpc>
              <a:buSzPct val="130000"/>
              <a:buFont typeface="Wingdings" panose="05000000000000000000" pitchFamily="2" charset="2"/>
              <a:buChar char="§"/>
              <a:defRPr/>
            </a:pPr>
            <a:r>
              <a:rPr lang="en-US" altLang="ru-RU" sz="2263" b="1" dirty="0"/>
              <a:t>6</a:t>
            </a:r>
            <a:r>
              <a:rPr lang="ru-RU" altLang="ru-RU" sz="2263" b="1" dirty="0"/>
              <a:t>0%</a:t>
            </a:r>
            <a:r>
              <a:rPr lang="ru-RU" altLang="ru-RU" sz="2263" dirty="0"/>
              <a:t> имеют депрессию </a:t>
            </a:r>
          </a:p>
          <a:p>
            <a:pPr marL="287350" indent="-287350" eaLnBrk="1" hangingPunct="1">
              <a:lnSpc>
                <a:spcPct val="130000"/>
              </a:lnSpc>
              <a:buSzPct val="130000"/>
              <a:buFont typeface="Wingdings" panose="05000000000000000000" pitchFamily="2" charset="2"/>
              <a:buChar char="§"/>
              <a:defRPr/>
            </a:pPr>
            <a:r>
              <a:rPr lang="ru-RU" altLang="ru-RU" sz="2263" b="1" dirty="0"/>
              <a:t>30%-47%</a:t>
            </a:r>
            <a:r>
              <a:rPr lang="ru-RU" altLang="ru-RU" sz="2263" dirty="0"/>
              <a:t> имеют когнитивные нарушения</a:t>
            </a:r>
          </a:p>
          <a:p>
            <a:pPr marL="287350" indent="-287350" eaLnBrk="1" hangingPunct="1">
              <a:lnSpc>
                <a:spcPct val="130000"/>
              </a:lnSpc>
              <a:buSzPct val="130000"/>
              <a:buFont typeface="Wingdings" panose="05000000000000000000" pitchFamily="2" charset="2"/>
              <a:buChar char="§"/>
              <a:defRPr/>
            </a:pPr>
            <a:r>
              <a:rPr lang="ru-RU" altLang="ru-RU" sz="2263" b="1" dirty="0"/>
              <a:t>25%</a:t>
            </a:r>
            <a:r>
              <a:rPr lang="ru-RU" altLang="ru-RU" sz="2263" dirty="0"/>
              <a:t> к концу первого года имеют деменцию</a:t>
            </a:r>
          </a:p>
          <a:p>
            <a:pPr marL="287350" indent="-287350" eaLnBrk="1" hangingPunct="1">
              <a:lnSpc>
                <a:spcPct val="130000"/>
              </a:lnSpc>
              <a:buSzPct val="130000"/>
              <a:buFont typeface="Wingdings" panose="05000000000000000000" pitchFamily="2" charset="2"/>
              <a:buChar char="§"/>
              <a:defRPr/>
            </a:pPr>
            <a:r>
              <a:rPr lang="ru-RU" altLang="ru-RU" sz="2263" b="1" dirty="0"/>
              <a:t>55%</a:t>
            </a:r>
            <a:r>
              <a:rPr lang="ru-RU" altLang="ru-RU" sz="2263" dirty="0"/>
              <a:t> доживших до конца 3-го года после инсульта в той или иной мере не удовлетворены качеством своей жизни</a:t>
            </a:r>
          </a:p>
        </p:txBody>
      </p:sp>
      <p:pic>
        <p:nvPicPr>
          <p:cNvPr id="117763" name="Picture 3" descr="39">
            <a:extLst>
              <a:ext uri="{FF2B5EF4-FFF2-40B4-BE49-F238E27FC236}">
                <a16:creationId xmlns:a16="http://schemas.microsoft.com/office/drawing/2014/main" id="{996C0A9E-D2BB-AA0F-DD22-13007C8BD1CF}"/>
              </a:ext>
            </a:extLst>
          </p:cNvPr>
          <p:cNvPicPr>
            <a:picLocks noGrp="1" noChangeAspect="1" noChangeArrowheads="1"/>
          </p:cNvPicPr>
          <p:nvPr>
            <p:ph sz="half" idx="4294967295"/>
          </p:nvPr>
        </p:nvPicPr>
        <p:blipFill>
          <a:blip r:embed="rId4" cstate="email">
            <a:extLst>
              <a:ext uri="{28A0092B-C50C-407E-A947-70E740481C1C}">
                <a14:useLocalDpi xmlns:a14="http://schemas.microsoft.com/office/drawing/2010/main" val="0"/>
              </a:ext>
            </a:extLst>
          </a:blip>
          <a:srcRect/>
          <a:stretch>
            <a:fillRect/>
          </a:stretch>
        </p:blipFill>
        <p:spPr>
          <a:xfrm>
            <a:off x="10113963" y="927100"/>
            <a:ext cx="2078037" cy="2513013"/>
          </a:xfrm>
        </p:spPr>
      </p:pic>
      <p:sp>
        <p:nvSpPr>
          <p:cNvPr id="117764" name="Rectangle 4">
            <a:extLst>
              <a:ext uri="{FF2B5EF4-FFF2-40B4-BE49-F238E27FC236}">
                <a16:creationId xmlns:a16="http://schemas.microsoft.com/office/drawing/2014/main" id="{99F07DCF-DEC5-4B60-D148-BFC16EFF1D26}"/>
              </a:ext>
            </a:extLst>
          </p:cNvPr>
          <p:cNvSpPr>
            <a:spLocks noGrp="1" noChangeArrowheads="1"/>
          </p:cNvSpPr>
          <p:nvPr>
            <p:ph type="title" idx="4294967295"/>
          </p:nvPr>
        </p:nvSpPr>
        <p:spPr>
          <a:xfrm>
            <a:off x="0" y="250825"/>
            <a:ext cx="7675563" cy="646113"/>
          </a:xfrm>
          <a:prstGeom prst="rect">
            <a:avLst/>
          </a:prstGeom>
        </p:spPr>
        <p:txBody>
          <a:bodyPr/>
          <a:lstStyle/>
          <a:p>
            <a:pPr eaLnBrk="1" hangingPunct="1">
              <a:defRPr/>
            </a:pPr>
            <a:r>
              <a:rPr lang="ru-RU" altLang="ru-RU" sz="4148" i="1">
                <a:solidFill>
                  <a:srgbClr val="FFFF00"/>
                </a:solidFill>
                <a:latin typeface="Times New Roman" panose="02020603050405020304" pitchFamily="18" charset="0"/>
              </a:rPr>
              <a:t>Исходы мозгового инсульта</a:t>
            </a:r>
          </a:p>
        </p:txBody>
      </p:sp>
      <p:sp>
        <p:nvSpPr>
          <p:cNvPr id="1118213" name="Text Box 5">
            <a:extLst>
              <a:ext uri="{FF2B5EF4-FFF2-40B4-BE49-F238E27FC236}">
                <a16:creationId xmlns:a16="http://schemas.microsoft.com/office/drawing/2014/main" id="{BF55FD0E-BD8C-70CE-8861-B278E49E6D6F}"/>
              </a:ext>
            </a:extLst>
          </p:cNvPr>
          <p:cNvSpPr txBox="1">
            <a:spLocks noChangeArrowheads="1"/>
          </p:cNvSpPr>
          <p:nvPr/>
        </p:nvSpPr>
        <p:spPr bwMode="auto">
          <a:xfrm>
            <a:off x="4535489" y="6213475"/>
            <a:ext cx="1423987" cy="2365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862049" fontAlgn="base">
              <a:spcBef>
                <a:spcPct val="50000"/>
              </a:spcBef>
              <a:spcAft>
                <a:spcPct val="0"/>
              </a:spcAft>
              <a:defRPr/>
            </a:pPr>
            <a:r>
              <a:rPr lang="ru-RU" altLang="ru-RU" sz="943" i="1" dirty="0">
                <a:solidFill>
                  <a:srgbClr val="FFFF00"/>
                </a:solidFill>
              </a:rPr>
              <a:t>Мищенко Т.С.</a:t>
            </a:r>
            <a:r>
              <a:rPr lang="en-US" altLang="ru-RU" sz="943" i="1" dirty="0">
                <a:solidFill>
                  <a:srgbClr val="FFFF00"/>
                </a:solidFill>
              </a:rPr>
              <a:t> (20</a:t>
            </a:r>
            <a:r>
              <a:rPr lang="ru-RU" altLang="ru-RU" sz="943" i="1" dirty="0">
                <a:solidFill>
                  <a:srgbClr val="FFFF00"/>
                </a:solidFill>
              </a:rPr>
              <a:t>15</a:t>
            </a:r>
            <a:r>
              <a:rPr lang="en-US" altLang="ru-RU" sz="943" i="1" dirty="0">
                <a:solidFill>
                  <a:srgbClr val="FFFF00"/>
                </a:solidFill>
              </a:rPr>
              <a:t>)</a:t>
            </a:r>
            <a:endParaRPr lang="ru-RU" altLang="ru-RU" sz="943" i="1" dirty="0">
              <a:solidFill>
                <a:srgbClr val="FFFF00"/>
              </a:solidFill>
            </a:endParaRPr>
          </a:p>
        </p:txBody>
      </p:sp>
      <p:sp>
        <p:nvSpPr>
          <p:cNvPr id="1118214" name="Line 6">
            <a:extLst>
              <a:ext uri="{FF2B5EF4-FFF2-40B4-BE49-F238E27FC236}">
                <a16:creationId xmlns:a16="http://schemas.microsoft.com/office/drawing/2014/main" id="{2CDBCE71-AD6B-09CA-C48C-1FAA4BD56199}"/>
              </a:ext>
            </a:extLst>
          </p:cNvPr>
          <p:cNvSpPr>
            <a:spLocks noChangeShapeType="1"/>
          </p:cNvSpPr>
          <p:nvPr/>
        </p:nvSpPr>
        <p:spPr bwMode="auto">
          <a:xfrm>
            <a:off x="1820863" y="231775"/>
            <a:ext cx="781050" cy="0"/>
          </a:xfrm>
          <a:prstGeom prst="line">
            <a:avLst/>
          </a:prstGeom>
          <a:noFill/>
          <a:ln w="19050">
            <a:solidFill>
              <a:schemeClr val="bg1"/>
            </a:solidFill>
            <a:round/>
            <a:headEnd/>
            <a:tailEnd/>
          </a:ln>
        </p:spPr>
        <p:txBody>
          <a:bodyPr/>
          <a:lstStyle/>
          <a:p>
            <a:pPr defTabSz="862049" fontAlgn="base">
              <a:spcBef>
                <a:spcPct val="0"/>
              </a:spcBef>
              <a:spcAft>
                <a:spcPct val="0"/>
              </a:spcAft>
              <a:defRPr/>
            </a:pPr>
            <a:endParaRPr lang="ru-RU" sz="1697">
              <a:solidFill>
                <a:srgbClr val="FFFFFF"/>
              </a:solidFill>
              <a:latin typeface="Times New Roman" panose="02020603050405020304" pitchFamily="18" charset="0"/>
            </a:endParaRPr>
          </a:p>
        </p:txBody>
      </p:sp>
      <p:sp>
        <p:nvSpPr>
          <p:cNvPr id="1118215" name="Line 7">
            <a:extLst>
              <a:ext uri="{FF2B5EF4-FFF2-40B4-BE49-F238E27FC236}">
                <a16:creationId xmlns:a16="http://schemas.microsoft.com/office/drawing/2014/main" id="{A1EC941B-97FA-7BF5-806D-47513CF66CEF}"/>
              </a:ext>
            </a:extLst>
          </p:cNvPr>
          <p:cNvSpPr>
            <a:spLocks noChangeShapeType="1"/>
          </p:cNvSpPr>
          <p:nvPr/>
        </p:nvSpPr>
        <p:spPr bwMode="auto">
          <a:xfrm>
            <a:off x="1812925" y="223838"/>
            <a:ext cx="0" cy="855662"/>
          </a:xfrm>
          <a:prstGeom prst="line">
            <a:avLst/>
          </a:prstGeom>
          <a:noFill/>
          <a:ln w="19050">
            <a:solidFill>
              <a:schemeClr val="bg1"/>
            </a:solidFill>
            <a:round/>
            <a:headEnd/>
            <a:tailEnd/>
          </a:ln>
        </p:spPr>
        <p:txBody>
          <a:bodyPr/>
          <a:lstStyle/>
          <a:p>
            <a:pPr defTabSz="862049" fontAlgn="base">
              <a:spcBef>
                <a:spcPct val="0"/>
              </a:spcBef>
              <a:spcAft>
                <a:spcPct val="0"/>
              </a:spcAft>
              <a:defRPr/>
            </a:pPr>
            <a:endParaRPr lang="ru-RU" sz="1697">
              <a:solidFill>
                <a:srgbClr val="FFFFFF"/>
              </a:solidFill>
              <a:latin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checkerboard(across)">
                                      <p:cBhvr>
                                        <p:cTn id="7"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3586" name="Object 8" hidden="1">
            <a:extLst>
              <a:ext uri="{FF2B5EF4-FFF2-40B4-BE49-F238E27FC236}">
                <a16:creationId xmlns:a16="http://schemas.microsoft.com/office/drawing/2014/main" id="{2B9E3E32-9417-64CE-EFE9-578A3EDDFEF9}"/>
              </a:ext>
            </a:extLst>
          </p:cNvPr>
          <p:cNvGraphicFramePr>
            <a:graphicFrameLocks noChangeAspect="1"/>
          </p:cNvGraphicFramePr>
          <p:nvPr>
            <p:custDataLst>
              <p:tags r:id="rId2"/>
            </p:custDataLst>
          </p:nvPr>
        </p:nvGraphicFramePr>
        <p:xfrm>
          <a:off x="1525589" y="858839"/>
          <a:ext cx="1587" cy="1587"/>
        </p:xfrm>
        <a:graphic>
          <a:graphicData uri="http://schemas.openxmlformats.org/presentationml/2006/ole">
            <mc:AlternateContent xmlns:mc="http://schemas.openxmlformats.org/markup-compatibility/2006">
              <mc:Choice xmlns:v="urn:schemas-microsoft-com:vml" Requires="v">
                <p:oleObj name="think-cell Slide" r:id="rId15" imgW="360" imgH="360" progId="TCLayout.ActiveDocument.1">
                  <p:embed/>
                </p:oleObj>
              </mc:Choice>
              <mc:Fallback>
                <p:oleObj name="think-cell Slide" r:id="rId15" imgW="360" imgH="360" progId="TCLayout.ActiveDocument.1">
                  <p:embed/>
                  <p:pic>
                    <p:nvPicPr>
                      <p:cNvPr id="323586" name="Object 8" hidden="1">
                        <a:extLst>
                          <a:ext uri="{FF2B5EF4-FFF2-40B4-BE49-F238E27FC236}">
                            <a16:creationId xmlns:a16="http://schemas.microsoft.com/office/drawing/2014/main" id="{2B9E3E32-9417-64CE-EFE9-578A3EDDFEF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5589" y="85883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hidden="1">
            <a:extLst>
              <a:ext uri="{FF2B5EF4-FFF2-40B4-BE49-F238E27FC236}">
                <a16:creationId xmlns:a16="http://schemas.microsoft.com/office/drawing/2014/main" id="{16CCAF75-6FDC-F387-FE04-4F4E84952359}"/>
              </a:ext>
            </a:extLst>
          </p:cNvPr>
          <p:cNvSpPr/>
          <p:nvPr>
            <p:custDataLst>
              <p:tags r:id="rId3"/>
            </p:custDataLst>
          </p:nvPr>
        </p:nvSpPr>
        <p:spPr>
          <a:xfrm>
            <a:off x="1524001" y="857251"/>
            <a:ext cx="119063" cy="119063"/>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685800" rtl="0" eaLnBrk="1" fontAlgn="auto" latinLnBrk="0" hangingPunct="1">
              <a:lnSpc>
                <a:spcPct val="90000"/>
              </a:lnSpc>
              <a:spcBef>
                <a:spcPct val="0"/>
              </a:spcBef>
              <a:spcAft>
                <a:spcPct val="0"/>
              </a:spcAft>
              <a:buClrTx/>
              <a:buSzTx/>
              <a:buFontTx/>
              <a:buNone/>
              <a:tabLst/>
              <a:defRPr/>
            </a:pPr>
            <a:endParaRPr kumimoji="0" lang="ru-RU" sz="2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
        <p:nvSpPr>
          <p:cNvPr id="2" name="Заголовок 1">
            <a:extLst>
              <a:ext uri="{FF2B5EF4-FFF2-40B4-BE49-F238E27FC236}">
                <a16:creationId xmlns:a16="http://schemas.microsoft.com/office/drawing/2014/main" id="{EAD3E13F-FBF4-D204-3F60-B6D09D3B16EA}"/>
              </a:ext>
            </a:extLst>
          </p:cNvPr>
          <p:cNvSpPr>
            <a:spLocks noGrp="1"/>
          </p:cNvSpPr>
          <p:nvPr>
            <p:ph type="title"/>
            <p:custDataLst>
              <p:tags r:id="rId4"/>
            </p:custDataLst>
          </p:nvPr>
        </p:nvSpPr>
        <p:spPr>
          <a:xfrm>
            <a:off x="1080294" y="274785"/>
            <a:ext cx="7940675" cy="373062"/>
          </a:xfrm>
        </p:spPr>
        <p:txBody>
          <a:bodyPr rtlCol="0">
            <a:noAutofit/>
          </a:bodyPr>
          <a:lstStyle/>
          <a:p>
            <a:pPr fontAlgn="auto">
              <a:spcAft>
                <a:spcPts val="0"/>
              </a:spcAft>
              <a:defRPr/>
            </a:pPr>
            <a:r>
              <a:rPr lang="ru-RU" sz="2400" dirty="0">
                <a:solidFill>
                  <a:srgbClr val="FFFF00"/>
                </a:solidFill>
              </a:rPr>
              <a:t>Витамины группы В для лечения боли</a:t>
            </a:r>
            <a:endParaRPr lang="ru-RU" sz="2400" i="1" dirty="0">
              <a:solidFill>
                <a:srgbClr val="FFFF00"/>
              </a:solidFill>
            </a:endParaRPr>
          </a:p>
        </p:txBody>
      </p:sp>
      <p:sp>
        <p:nvSpPr>
          <p:cNvPr id="10" name="Slide Number Placeholder 9">
            <a:extLst>
              <a:ext uri="{FF2B5EF4-FFF2-40B4-BE49-F238E27FC236}">
                <a16:creationId xmlns:a16="http://schemas.microsoft.com/office/drawing/2014/main" id="{993C8709-FDF7-14D1-22F0-473E1E21B963}"/>
              </a:ext>
            </a:extLst>
          </p:cNvPr>
          <p:cNvSpPr>
            <a:spLocks noGrp="1"/>
          </p:cNvSpPr>
          <p:nvPr>
            <p:ph type="sldNum" sz="quarter" idx="12"/>
            <p:custDataLst>
              <p:tags r:id="rId5"/>
            </p:custDataLst>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E874CA8-AA58-410A-9D4E-A1E3E9D2AB3E}" type="slidenum">
              <a:rPr kumimoji="0" lang="ru-RU" sz="750" b="1"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ru-RU" sz="75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3590" name="TextBox 4">
            <a:extLst>
              <a:ext uri="{FF2B5EF4-FFF2-40B4-BE49-F238E27FC236}">
                <a16:creationId xmlns:a16="http://schemas.microsoft.com/office/drawing/2014/main" id="{569C1C74-45F1-0565-3C5E-758276300916}"/>
              </a:ext>
            </a:extLst>
          </p:cNvPr>
          <p:cNvSpPr txBox="1">
            <a:spLocks noChangeArrowheads="1"/>
          </p:cNvSpPr>
          <p:nvPr>
            <p:custDataLst>
              <p:tags r:id="rId6"/>
            </p:custDataLst>
          </p:nvPr>
        </p:nvSpPr>
        <p:spPr bwMode="auto">
          <a:xfrm>
            <a:off x="475743" y="6263102"/>
            <a:ext cx="7597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685800" rtl="0" eaLnBrk="1" fontAlgn="base" latinLnBrk="0" hangingPunct="1">
              <a:lnSpc>
                <a:spcPct val="100000"/>
              </a:lnSpc>
              <a:spcBef>
                <a:spcPct val="0"/>
              </a:spcBef>
              <a:spcAft>
                <a:spcPct val="0"/>
              </a:spcAft>
              <a:buClrTx/>
              <a:buSzTx/>
              <a:buFontTx/>
              <a:buAutoNum type="arabicPeriod"/>
              <a:tabLst/>
              <a:defRPr/>
            </a:pPr>
            <a:r>
              <a:rPr kumimoji="0" lang="en-US"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Mibielli, M. A. </a:t>
            </a:r>
            <a:r>
              <a:rPr kumimoji="0" lang="en-US" altLang="ru-RU" sz="600" b="0" i="1" u="none" strike="noStrike" kern="1200" cap="none" spc="0" normalizeH="0" baseline="0" noProof="0">
                <a:ln>
                  <a:noFill/>
                </a:ln>
                <a:solidFill>
                  <a:schemeClr val="bg1"/>
                </a:solidFill>
                <a:effectLst/>
                <a:uLnTx/>
                <a:uFillTx/>
                <a:latin typeface="Arial" panose="020B0604020202020204" pitchFamily="34" charset="0"/>
                <a:ea typeface="+mn-ea"/>
                <a:cs typeface="+mn-cs"/>
              </a:rPr>
              <a:t>et al.</a:t>
            </a:r>
            <a:r>
              <a:rPr kumimoji="0" lang="en-US"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altLang="ru-RU" sz="600" b="0" i="1" u="none" strike="noStrike" kern="1200" cap="none" spc="0" normalizeH="0" baseline="0" noProof="0">
                <a:ln>
                  <a:noFill/>
                </a:ln>
                <a:solidFill>
                  <a:schemeClr val="bg1"/>
                </a:solidFill>
                <a:effectLst/>
                <a:uLnTx/>
                <a:uFillTx/>
                <a:latin typeface="Arial" panose="020B0604020202020204" pitchFamily="34" charset="0"/>
                <a:ea typeface="+mn-ea"/>
                <a:cs typeface="+mn-cs"/>
              </a:rPr>
              <a:t>Curr. Med. Res. Opin.</a:t>
            </a:r>
            <a:r>
              <a:rPr kumimoji="0" lang="en-US"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altLang="ru-RU" sz="600" b="1" i="0" u="none" strike="noStrike" kern="1200" cap="none" spc="0" normalizeH="0" baseline="0" noProof="0">
                <a:ln>
                  <a:noFill/>
                </a:ln>
                <a:solidFill>
                  <a:schemeClr val="bg1"/>
                </a:solidFill>
                <a:effectLst/>
                <a:uLnTx/>
                <a:uFillTx/>
                <a:latin typeface="Arial" panose="020B0604020202020204" pitchFamily="34" charset="0"/>
                <a:ea typeface="+mn-ea"/>
                <a:cs typeface="+mn-cs"/>
              </a:rPr>
              <a:t>25,</a:t>
            </a:r>
            <a:r>
              <a:rPr kumimoji="0" lang="en-US"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 2589–2599 (2009).</a:t>
            </a:r>
            <a:endParaRPr kumimoji="0" lang="ru-RU"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a:p>
            <a:pPr marL="171450" marR="0" lvl="0" indent="-171450" algn="l" defTabSz="685800" rtl="0" eaLnBrk="1" fontAlgn="base" latinLnBrk="0" hangingPunct="1">
              <a:lnSpc>
                <a:spcPct val="100000"/>
              </a:lnSpc>
              <a:spcBef>
                <a:spcPct val="0"/>
              </a:spcBef>
              <a:spcAft>
                <a:spcPct val="0"/>
              </a:spcAft>
              <a:buClrTx/>
              <a:buSzTx/>
              <a:buFontTx/>
              <a:buAutoNum type="arabicPeriod"/>
              <a:tabLst/>
              <a:defRPr/>
            </a:pPr>
            <a:r>
              <a:rPr kumimoji="0" lang="ru-RU"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Данилов, А. Б. </a:t>
            </a:r>
            <a:r>
              <a:rPr kumimoji="0" lang="ru-RU" altLang="ru-RU" sz="600" b="0" i="1" u="none" strike="noStrike" kern="1200" cap="none" spc="0" normalizeH="0" baseline="0" noProof="0">
                <a:ln>
                  <a:noFill/>
                </a:ln>
                <a:solidFill>
                  <a:schemeClr val="bg1"/>
                </a:solidFill>
                <a:effectLst/>
                <a:uLnTx/>
                <a:uFillTx/>
                <a:latin typeface="Arial" panose="020B0604020202020204" pitchFamily="34" charset="0"/>
                <a:ea typeface="+mn-ea"/>
                <a:cs typeface="+mn-cs"/>
              </a:rPr>
              <a:t>Лечащий врач</a:t>
            </a:r>
            <a:r>
              <a:rPr kumimoji="0" lang="ru-RU"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ru-RU" altLang="ru-RU" sz="600" b="1" i="0" u="none" strike="noStrike" kern="1200" cap="none" spc="0" normalizeH="0" baseline="0" noProof="0">
                <a:ln>
                  <a:noFill/>
                </a:ln>
                <a:solidFill>
                  <a:schemeClr val="bg1"/>
                </a:solidFill>
                <a:effectLst/>
                <a:uLnTx/>
                <a:uFillTx/>
                <a:latin typeface="Arial" panose="020B0604020202020204" pitchFamily="34" charset="0"/>
                <a:ea typeface="+mn-ea"/>
                <a:cs typeface="+mn-cs"/>
              </a:rPr>
              <a:t>9,</a:t>
            </a:r>
            <a:r>
              <a:rPr kumimoji="0" lang="ru-RU"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 1–3 (2009);</a:t>
            </a:r>
            <a:r>
              <a:rPr kumimoji="0" lang="en-US"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endParaRPr kumimoji="0" lang="ru-RU" altLang="ru-RU" sz="6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pSp>
        <p:nvGrpSpPr>
          <p:cNvPr id="323591" name="Circular Motion 2">
            <a:extLst>
              <a:ext uri="{FF2B5EF4-FFF2-40B4-BE49-F238E27FC236}">
                <a16:creationId xmlns:a16="http://schemas.microsoft.com/office/drawing/2014/main" id="{A9B0BD3F-D6EB-5F97-F84E-E17F48DA6E0C}"/>
              </a:ext>
            </a:extLst>
          </p:cNvPr>
          <p:cNvGrpSpPr>
            <a:grpSpLocks/>
          </p:cNvGrpSpPr>
          <p:nvPr/>
        </p:nvGrpSpPr>
        <p:grpSpPr bwMode="auto">
          <a:xfrm>
            <a:off x="1994696" y="1658526"/>
            <a:ext cx="4183063" cy="3968150"/>
            <a:chOff x="1201151" y="1804031"/>
            <a:chExt cx="3176801" cy="3176801"/>
          </a:xfrm>
        </p:grpSpPr>
        <p:sp>
          <p:nvSpPr>
            <p:cNvPr id="119" name="ArcArrow">
              <a:extLst>
                <a:ext uri="{FF2B5EF4-FFF2-40B4-BE49-F238E27FC236}">
                  <a16:creationId xmlns:a16="http://schemas.microsoft.com/office/drawing/2014/main" id="{A5949837-52D9-5BD0-9160-1F098E8971AC}"/>
                </a:ext>
              </a:extLst>
            </p:cNvPr>
            <p:cNvSpPr/>
            <p:nvPr/>
          </p:nvSpPr>
          <p:spPr>
            <a:xfrm>
              <a:off x="1201151" y="1804031"/>
              <a:ext cx="3176801" cy="3176801"/>
            </a:xfrm>
            <a:custGeom>
              <a:avLst/>
              <a:gdLst/>
              <a:ahLst/>
              <a:cxnLst/>
              <a:rect l="0" t="0" r="0" b="0"/>
              <a:pathLst>
                <a:path w="3176800" h="3176800">
                  <a:moveTo>
                    <a:pt x="3169120" y="1744408"/>
                  </a:moveTo>
                  <a:cubicBezTo>
                    <a:pt x="3090522" y="2548744"/>
                    <a:pt x="2412806" y="3176800"/>
                    <a:pt x="1588400" y="3176800"/>
                  </a:cubicBezTo>
                  <a:cubicBezTo>
                    <a:pt x="1298968" y="3176800"/>
                    <a:pt x="1027617" y="3099388"/>
                    <a:pt x="794200" y="2963995"/>
                  </a:cubicBezTo>
                  <a:lnTo>
                    <a:pt x="706097" y="3116594"/>
                  </a:lnTo>
                  <a:lnTo>
                    <a:pt x="575878" y="2424446"/>
                  </a:lnTo>
                  <a:lnTo>
                    <a:pt x="1157625" y="2334524"/>
                  </a:lnTo>
                  <a:lnTo>
                    <a:pt x="1069522" y="2487123"/>
                  </a:lnTo>
                  <a:cubicBezTo>
                    <a:pt x="1222065" y="2575592"/>
                    <a:pt x="1399328" y="2626156"/>
                    <a:pt x="1588400" y="2626156"/>
                  </a:cubicBezTo>
                  <a:cubicBezTo>
                    <a:pt x="2094206" y="2626156"/>
                    <a:pt x="2515493" y="2264289"/>
                    <a:pt x="2607338" y="1785128"/>
                  </a:cubicBezTo>
                  <a:lnTo>
                    <a:pt x="2818698" y="2047247"/>
                  </a:lnTo>
                  <a:lnTo>
                    <a:pt x="3169120" y="1744408"/>
                  </a:lnTo>
                  <a:close/>
                </a:path>
              </a:pathLst>
            </a:custGeom>
            <a:solidFill>
              <a:srgbClr val="8064A2"/>
            </a:solidFill>
            <a:ln w="22800" cap="flat">
              <a:noFill/>
              <a:beve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20" name="ArcArrow">
              <a:extLst>
                <a:ext uri="{FF2B5EF4-FFF2-40B4-BE49-F238E27FC236}">
                  <a16:creationId xmlns:a16="http://schemas.microsoft.com/office/drawing/2014/main" id="{F3E45C30-BBA7-C8E0-B7AD-9AE8B9CDAAEF}"/>
                </a:ext>
              </a:extLst>
            </p:cNvPr>
            <p:cNvSpPr/>
            <p:nvPr/>
          </p:nvSpPr>
          <p:spPr>
            <a:xfrm>
              <a:off x="1201151" y="1804031"/>
              <a:ext cx="3176801" cy="3176801"/>
            </a:xfrm>
            <a:custGeom>
              <a:avLst/>
              <a:gdLst/>
              <a:ahLst/>
              <a:cxnLst/>
              <a:rect l="0" t="0" r="0" b="0"/>
              <a:pathLst>
                <a:path w="3176800" h="3176800">
                  <a:moveTo>
                    <a:pt x="662933" y="2879340"/>
                  </a:moveTo>
                  <a:cubicBezTo>
                    <a:pt x="261438" y="2591129"/>
                    <a:pt x="0" y="2120295"/>
                    <a:pt x="0" y="1588400"/>
                  </a:cubicBezTo>
                  <a:cubicBezTo>
                    <a:pt x="0" y="1000547"/>
                    <a:pt x="319340" y="487280"/>
                    <a:pt x="794200" y="212805"/>
                  </a:cubicBezTo>
                  <a:lnTo>
                    <a:pt x="706097" y="60206"/>
                  </a:lnTo>
                  <a:lnTo>
                    <a:pt x="1370624" y="293507"/>
                  </a:lnTo>
                  <a:lnTo>
                    <a:pt x="1157625" y="842276"/>
                  </a:lnTo>
                  <a:lnTo>
                    <a:pt x="1069522" y="689677"/>
                  </a:lnTo>
                  <a:cubicBezTo>
                    <a:pt x="759255" y="869042"/>
                    <a:pt x="550644" y="1204359"/>
                    <a:pt x="550644" y="1588400"/>
                  </a:cubicBezTo>
                  <a:cubicBezTo>
                    <a:pt x="550644" y="1901493"/>
                    <a:pt x="689297" y="2182202"/>
                    <a:pt x="908560" y="2372463"/>
                  </a:cubicBezTo>
                  <a:lnTo>
                    <a:pt x="575878" y="2424446"/>
                  </a:lnTo>
                  <a:lnTo>
                    <a:pt x="662933" y="2879340"/>
                  </a:lnTo>
                  <a:close/>
                </a:path>
              </a:pathLst>
            </a:custGeom>
            <a:solidFill>
              <a:srgbClr val="F79646"/>
            </a:solidFill>
            <a:ln w="22800" cap="flat">
              <a:noFill/>
              <a:beve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21" name="ArcArrow">
              <a:extLst>
                <a:ext uri="{FF2B5EF4-FFF2-40B4-BE49-F238E27FC236}">
                  <a16:creationId xmlns:a16="http://schemas.microsoft.com/office/drawing/2014/main" id="{146BE165-FC22-12BF-6153-FE3424D054FA}"/>
                </a:ext>
              </a:extLst>
            </p:cNvPr>
            <p:cNvSpPr/>
            <p:nvPr/>
          </p:nvSpPr>
          <p:spPr>
            <a:xfrm>
              <a:off x="1208934" y="1804031"/>
              <a:ext cx="3169018" cy="3144663"/>
            </a:xfrm>
            <a:custGeom>
              <a:avLst/>
              <a:gdLst/>
              <a:ahLst/>
              <a:cxnLst/>
              <a:rect l="0" t="0" r="0" b="0"/>
              <a:pathLst>
                <a:path w="3168858" h="3145268">
                  <a:moveTo>
                    <a:pt x="934859" y="138237"/>
                  </a:moveTo>
                  <a:cubicBezTo>
                    <a:pt x="1132692" y="50492"/>
                    <a:pt x="1354649" y="0"/>
                    <a:pt x="1588400" y="0"/>
                  </a:cubicBezTo>
                  <a:cubicBezTo>
                    <a:pt x="2465649" y="0"/>
                    <a:pt x="3176800" y="711151"/>
                    <a:pt x="3176800" y="1588400"/>
                  </a:cubicBezTo>
                  <a:lnTo>
                    <a:pt x="3353006" y="1588400"/>
                  </a:lnTo>
                  <a:lnTo>
                    <a:pt x="2818698" y="2047247"/>
                  </a:lnTo>
                  <a:lnTo>
                    <a:pt x="2449950" y="1588400"/>
                  </a:lnTo>
                  <a:lnTo>
                    <a:pt x="2626156" y="1588400"/>
                  </a:lnTo>
                  <a:cubicBezTo>
                    <a:pt x="2626156" y="1015263"/>
                    <a:pt x="2161537" y="550644"/>
                    <a:pt x="1588400" y="550644"/>
                  </a:cubicBezTo>
                  <a:cubicBezTo>
                    <a:pt x="1469489" y="550644"/>
                    <a:pt x="1355249" y="570644"/>
                    <a:pt x="1249302" y="607610"/>
                  </a:cubicBezTo>
                  <a:lnTo>
                    <a:pt x="1370624" y="293507"/>
                  </a:lnTo>
                  <a:lnTo>
                    <a:pt x="934859" y="138237"/>
                  </a:lnTo>
                  <a:close/>
                </a:path>
              </a:pathLst>
            </a:custGeom>
            <a:solidFill>
              <a:srgbClr val="D8A47A"/>
            </a:solidFill>
            <a:ln w="22800" cap="flat">
              <a:noFill/>
              <a:beve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sp>
        <p:nvSpPr>
          <p:cNvPr id="14" name="TextBox 13">
            <a:extLst>
              <a:ext uri="{FF2B5EF4-FFF2-40B4-BE49-F238E27FC236}">
                <a16:creationId xmlns:a16="http://schemas.microsoft.com/office/drawing/2014/main" id="{265C1BA7-C98F-8A59-C49A-B3E490858796}"/>
              </a:ext>
            </a:extLst>
          </p:cNvPr>
          <p:cNvSpPr txBox="1"/>
          <p:nvPr>
            <p:custDataLst>
              <p:tags r:id="rId7"/>
            </p:custDataLst>
          </p:nvPr>
        </p:nvSpPr>
        <p:spPr>
          <a:xfrm>
            <a:off x="4554539" y="2189928"/>
            <a:ext cx="1836737" cy="64633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a:ea typeface="+mn-ea"/>
                <a:cs typeface="+mn-cs"/>
              </a:rPr>
              <a:t>Уменьшению</a:t>
            </a:r>
            <a:r>
              <a:rPr kumimoji="0" lang="ru-RU" sz="1050" b="0" i="0" u="none" strike="noStrike" kern="1200" cap="none" spc="0" normalizeH="0" baseline="0" noProof="0" dirty="0">
                <a:ln>
                  <a:noFill/>
                </a:ln>
                <a:solidFill>
                  <a:schemeClr val="bg1"/>
                </a:solidFill>
                <a:effectLst/>
                <a:uLnTx/>
                <a:uFillTx/>
                <a:latin typeface="Arial" panose="020B0604020202020204"/>
                <a:ea typeface="+mn-ea"/>
                <a:cs typeface="+mn-cs"/>
              </a:rPr>
              <a:t>  </a:t>
            </a:r>
            <a:r>
              <a:rPr kumimoji="0" lang="ru-RU" sz="1800" b="0" i="0" u="none" strike="noStrike" kern="1200" cap="none" spc="0" normalizeH="0" baseline="0" noProof="0" dirty="0">
                <a:ln>
                  <a:noFill/>
                </a:ln>
                <a:solidFill>
                  <a:schemeClr val="bg1"/>
                </a:solidFill>
                <a:effectLst/>
                <a:uLnTx/>
                <a:uFillTx/>
                <a:latin typeface="Arial" panose="020B0604020202020204"/>
                <a:ea typeface="+mn-ea"/>
                <a:cs typeface="+mn-cs"/>
              </a:rPr>
              <a:t>боли</a:t>
            </a:r>
          </a:p>
        </p:txBody>
      </p:sp>
      <p:sp>
        <p:nvSpPr>
          <p:cNvPr id="122" name="TextBox 121">
            <a:extLst>
              <a:ext uri="{FF2B5EF4-FFF2-40B4-BE49-F238E27FC236}">
                <a16:creationId xmlns:a16="http://schemas.microsoft.com/office/drawing/2014/main" id="{7D4A5B87-E7D4-1E4C-E7D8-1CE7561E496F}"/>
              </a:ext>
            </a:extLst>
          </p:cNvPr>
          <p:cNvSpPr txBox="1"/>
          <p:nvPr>
            <p:custDataLst>
              <p:tags r:id="rId8"/>
            </p:custDataLst>
          </p:nvPr>
        </p:nvSpPr>
        <p:spPr>
          <a:xfrm>
            <a:off x="4656932" y="5143799"/>
            <a:ext cx="2106612" cy="923330"/>
          </a:xfrm>
          <a:prstGeom prst="rect">
            <a:avLst/>
          </a:prstGeom>
          <a:solidFill>
            <a:srgbClr val="8064A2">
              <a:alpha val="32000"/>
            </a:srgbClr>
          </a:solidFill>
          <a:ln>
            <a:noFill/>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a:ea typeface="+mn-ea"/>
                <a:cs typeface="+mn-cs"/>
              </a:rPr>
              <a:t>Нормализации рефлекторных функции</a:t>
            </a:r>
          </a:p>
        </p:txBody>
      </p:sp>
      <p:sp>
        <p:nvSpPr>
          <p:cNvPr id="124" name="TextBox 123">
            <a:extLst>
              <a:ext uri="{FF2B5EF4-FFF2-40B4-BE49-F238E27FC236}">
                <a16:creationId xmlns:a16="http://schemas.microsoft.com/office/drawing/2014/main" id="{176BA89E-1969-275D-6B8F-16D967D2DE9D}"/>
              </a:ext>
            </a:extLst>
          </p:cNvPr>
          <p:cNvSpPr txBox="1"/>
          <p:nvPr>
            <p:custDataLst>
              <p:tags r:id="rId9"/>
            </p:custDataLst>
          </p:nvPr>
        </p:nvSpPr>
        <p:spPr>
          <a:xfrm>
            <a:off x="554039" y="3126170"/>
            <a:ext cx="1963737" cy="830997"/>
          </a:xfrm>
          <a:prstGeom prst="rect">
            <a:avLst/>
          </a:prstGeom>
          <a:noFill/>
          <a:ln>
            <a:noFill/>
          </a:ln>
        </p:spPr>
        <p:style>
          <a:lnRef idx="0">
            <a:scrgbClr r="0" g="0" b="0"/>
          </a:lnRef>
          <a:fillRef idx="0">
            <a:scrgbClr r="0" g="0" b="0"/>
          </a:fillRef>
          <a:effectRef idx="0">
            <a:scrgbClr r="0" g="0" b="0"/>
          </a:effectRef>
          <a:fontRef idx="minor">
            <a:schemeClr val="accent1"/>
          </a:fontRef>
        </p:style>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bg1"/>
                </a:solidFill>
                <a:effectLst/>
                <a:uLnTx/>
                <a:uFillTx/>
                <a:latin typeface="Arial" panose="020B0604020202020204"/>
                <a:ea typeface="+mn-ea"/>
                <a:cs typeface="+mn-cs"/>
              </a:rPr>
              <a:t>Устранение нарушению чувствительности</a:t>
            </a:r>
          </a:p>
        </p:txBody>
      </p:sp>
      <p:sp>
        <p:nvSpPr>
          <p:cNvPr id="16" name="Rectangle 15">
            <a:extLst>
              <a:ext uri="{FF2B5EF4-FFF2-40B4-BE49-F238E27FC236}">
                <a16:creationId xmlns:a16="http://schemas.microsoft.com/office/drawing/2014/main" id="{ADE9A9DB-D321-6AC7-3EAB-3F582619DD3D}"/>
              </a:ext>
            </a:extLst>
          </p:cNvPr>
          <p:cNvSpPr/>
          <p:nvPr>
            <p:custDataLst>
              <p:tags r:id="rId10"/>
            </p:custDataLst>
          </p:nvPr>
        </p:nvSpPr>
        <p:spPr>
          <a:xfrm>
            <a:off x="1119187" y="934951"/>
            <a:ext cx="7535863" cy="400110"/>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chemeClr val="bg1"/>
                </a:solidFill>
                <a:effectLst/>
                <a:uLnTx/>
                <a:uFillTx/>
                <a:latin typeface="Arial" panose="020B0604020202020204"/>
                <a:ea typeface="+mn-ea"/>
                <a:cs typeface="+mn-cs"/>
              </a:rPr>
              <a:t>За счет </a:t>
            </a:r>
            <a:r>
              <a:rPr kumimoji="0" lang="ru-RU" sz="2000" b="1" i="0" u="none" strike="noStrike" kern="1200" cap="none" spc="0" normalizeH="0" baseline="0" noProof="0" dirty="0" err="1">
                <a:ln>
                  <a:noFill/>
                </a:ln>
                <a:solidFill>
                  <a:schemeClr val="bg1"/>
                </a:solidFill>
                <a:effectLst/>
                <a:uLnTx/>
                <a:uFillTx/>
                <a:latin typeface="Arial" panose="020B0604020202020204"/>
                <a:ea typeface="+mn-ea"/>
                <a:cs typeface="+mn-cs"/>
              </a:rPr>
              <a:t>нейротропного</a:t>
            </a:r>
            <a:r>
              <a:rPr kumimoji="0" lang="ru-RU" sz="2000" b="1" i="0" u="none" strike="noStrike" kern="1200" cap="none" spc="0" normalizeH="0" baseline="0" noProof="0" dirty="0">
                <a:ln>
                  <a:noFill/>
                </a:ln>
                <a:solidFill>
                  <a:schemeClr val="bg1"/>
                </a:solidFill>
                <a:effectLst/>
                <a:uLnTx/>
                <a:uFillTx/>
                <a:latin typeface="Arial" panose="020B0604020202020204"/>
                <a:ea typeface="+mn-ea"/>
                <a:cs typeface="+mn-cs"/>
              </a:rPr>
              <a:t> и энергетического потенциала</a:t>
            </a:r>
            <a:r>
              <a:rPr kumimoji="0" lang="ru-RU" sz="2000" b="1" i="0" u="none" strike="noStrike" kern="1200" cap="none" spc="0" normalizeH="0" baseline="30000" noProof="0" dirty="0">
                <a:ln>
                  <a:noFill/>
                </a:ln>
                <a:solidFill>
                  <a:schemeClr val="bg1"/>
                </a:solidFill>
                <a:effectLst/>
                <a:uLnTx/>
                <a:uFillTx/>
                <a:latin typeface="Arial" panose="020B0604020202020204"/>
                <a:ea typeface="+mn-ea"/>
                <a:cs typeface="+mn-cs"/>
              </a:rPr>
              <a:t>1</a:t>
            </a:r>
            <a:r>
              <a:rPr kumimoji="0" lang="ru-RU" sz="2000" b="1" i="0" u="none" strike="noStrike" kern="1200" cap="none" spc="0" normalizeH="0" baseline="0" noProof="0" dirty="0">
                <a:ln>
                  <a:noFill/>
                </a:ln>
                <a:solidFill>
                  <a:schemeClr val="bg1"/>
                </a:solidFill>
                <a:effectLst/>
                <a:uLnTx/>
                <a:uFillTx/>
                <a:latin typeface="Arial" panose="020B0604020202020204"/>
                <a:ea typeface="+mn-ea"/>
                <a:cs typeface="+mn-cs"/>
              </a:rPr>
              <a:t>:</a:t>
            </a:r>
          </a:p>
        </p:txBody>
      </p:sp>
      <p:sp>
        <p:nvSpPr>
          <p:cNvPr id="323596" name="Rectangle 126">
            <a:extLst>
              <a:ext uri="{FF2B5EF4-FFF2-40B4-BE49-F238E27FC236}">
                <a16:creationId xmlns:a16="http://schemas.microsoft.com/office/drawing/2014/main" id="{FD8A35CD-EE50-06F6-5223-583CFCCC70F9}"/>
              </a:ext>
            </a:extLst>
          </p:cNvPr>
          <p:cNvSpPr>
            <a:spLocks noChangeArrowheads="1"/>
          </p:cNvSpPr>
          <p:nvPr>
            <p:custDataLst>
              <p:tags r:id="rId11"/>
            </p:custDataLst>
          </p:nvPr>
        </p:nvSpPr>
        <p:spPr bwMode="auto">
          <a:xfrm>
            <a:off x="3064670" y="3355182"/>
            <a:ext cx="15922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ru-RU" altLang="ru-RU" sz="15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В1+В6+В12</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ru-RU" altLang="ru-RU" sz="15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способствуют </a:t>
            </a:r>
          </a:p>
        </p:txBody>
      </p:sp>
      <p:sp>
        <p:nvSpPr>
          <p:cNvPr id="196" name="Rectangle 195">
            <a:extLst>
              <a:ext uri="{FF2B5EF4-FFF2-40B4-BE49-F238E27FC236}">
                <a16:creationId xmlns:a16="http://schemas.microsoft.com/office/drawing/2014/main" id="{960609B5-6DAC-9145-EDB5-BE7BF6143F7B}"/>
              </a:ext>
            </a:extLst>
          </p:cNvPr>
          <p:cNvSpPr/>
          <p:nvPr>
            <p:custDataLst>
              <p:tags r:id="rId12"/>
            </p:custDataLst>
          </p:nvPr>
        </p:nvSpPr>
        <p:spPr>
          <a:xfrm>
            <a:off x="7327900" y="2422558"/>
            <a:ext cx="2940050" cy="1777410"/>
          </a:xfrm>
          <a:prstGeom prst="rect">
            <a:avLst/>
          </a:prstGeom>
        </p:spPr>
        <p:txBody>
          <a:bodyPr>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ru-RU" sz="135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600" b="0" i="0" u="none" strike="noStrike" kern="1200" cap="none" spc="0" normalizeH="0" baseline="0" noProof="0" dirty="0">
                <a:ln>
                  <a:noFill/>
                </a:ln>
                <a:solidFill>
                  <a:schemeClr val="bg1"/>
                </a:solidFill>
                <a:effectLst/>
                <a:uLnTx/>
                <a:uFillTx/>
                <a:latin typeface="Arial" panose="020B0604020202020204"/>
                <a:ea typeface="+mn-ea"/>
                <a:cs typeface="+mn-cs"/>
              </a:rPr>
              <a:t>Более 100 исследований доказывают клиническое улучшение при назначении витаминов группы В у пациентов с болевым синдромом</a:t>
            </a:r>
            <a:r>
              <a:rPr kumimoji="0" lang="ru-RU" sz="1600" b="0" i="0" u="none" strike="noStrike" kern="1200" cap="none" spc="0" normalizeH="0" baseline="30000" noProof="0" dirty="0">
                <a:ln>
                  <a:noFill/>
                </a:ln>
                <a:solidFill>
                  <a:schemeClr val="bg1"/>
                </a:solidFill>
                <a:effectLst/>
                <a:uLnTx/>
                <a:uFillTx/>
                <a:latin typeface="Arial" panose="020B0604020202020204"/>
                <a:ea typeface="+mn-ea"/>
                <a:cs typeface="+mn-cs"/>
              </a:rPr>
              <a:t>2</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EAE27A46-293E-46AA-8213-83F1EA842E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Объект 6" hidden="1">
                        <a:extLst>
                          <a:ext uri="{FF2B5EF4-FFF2-40B4-BE49-F238E27FC236}">
                            <a16:creationId xmlns:a16="http://schemas.microsoft.com/office/drawing/2014/main" id="{EAE27A46-293E-46AA-8213-83F1EA842E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474A858D-AFC5-4EB3-83A1-BDD4539E773B}"/>
              </a:ext>
            </a:extLst>
          </p:cNvPr>
          <p:cNvPicPr>
            <a:picLocks noChangeAspect="1"/>
          </p:cNvPicPr>
          <p:nvPr/>
        </p:nvPicPr>
        <p:blipFill rotWithShape="1">
          <a:blip r:embed="rId5">
            <a:duotone>
              <a:schemeClr val="accent3">
                <a:shade val="45000"/>
                <a:satMod val="135000"/>
              </a:schemeClr>
              <a:prstClr val="white"/>
            </a:duotone>
          </a:blip>
          <a:srcRect b="13585"/>
          <a:stretch/>
        </p:blipFill>
        <p:spPr>
          <a:xfrm>
            <a:off x="1431627" y="1584974"/>
            <a:ext cx="2839240" cy="2692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Номер слайда 4">
            <a:extLst>
              <a:ext uri="{FF2B5EF4-FFF2-40B4-BE49-F238E27FC236}">
                <a16:creationId xmlns:a16="http://schemas.microsoft.com/office/drawing/2014/main" id="{CE8C98FA-A89A-4D9B-A379-F67383CC5A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DA870-630B-4DE6-83FA-C73B4D13AF29}" type="slidenum">
              <a:rPr kumimoji="0" lang="ru-RU" sz="12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a:ln>
                <a:noFill/>
              </a:ln>
              <a:solidFill>
                <a:schemeClr val="bg1"/>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278DC94-FB92-4F16-A3FE-1AB41004A6C6}"/>
              </a:ext>
            </a:extLst>
          </p:cNvPr>
          <p:cNvSpPr txBox="1"/>
          <p:nvPr/>
        </p:nvSpPr>
        <p:spPr>
          <a:xfrm>
            <a:off x="4334107" y="2676045"/>
            <a:ext cx="7248293" cy="1754326"/>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ru-RU" sz="1800" b="0" i="0" u="none" strike="noStrike" kern="1200" cap="none" spc="0" normalizeH="0" baseline="0" noProof="0" dirty="0">
                <a:ln>
                  <a:noFill/>
                </a:ln>
                <a:solidFill>
                  <a:schemeClr val="bg1"/>
                </a:solidFill>
                <a:effectLst/>
                <a:uLnTx/>
                <a:uFillTx/>
                <a:latin typeface="Calibri"/>
                <a:ea typeface="Inter" panose="02000803000000020004" pitchFamily="50" charset="0"/>
                <a:cs typeface="Inter" panose="02000803000000020004" pitchFamily="50" charset="0"/>
              </a:rPr>
              <a:t>При различных физиологических состояниях (интенсивный рост, беременность и т.д.), а также под воздействием вредных производственных факторов, при интенсивных физических и нервно-психических нагрузках, инфекционных заболеваниях, вследствие антивитаминного действия многих лекарственных препаратов потребность в витаминах только возрастает.</a:t>
            </a:r>
          </a:p>
        </p:txBody>
      </p:sp>
      <p:grpSp>
        <p:nvGrpSpPr>
          <p:cNvPr id="10" name="Группа 9"/>
          <p:cNvGrpSpPr/>
          <p:nvPr/>
        </p:nvGrpSpPr>
        <p:grpSpPr>
          <a:xfrm>
            <a:off x="7635243" y="1704367"/>
            <a:ext cx="3833594" cy="738664"/>
            <a:chOff x="936058" y="3138661"/>
            <a:chExt cx="3833594" cy="738664"/>
          </a:xfrm>
        </p:grpSpPr>
        <p:sp>
          <p:nvSpPr>
            <p:cNvPr id="17" name="TextBox 16">
              <a:extLst>
                <a:ext uri="{FF2B5EF4-FFF2-40B4-BE49-F238E27FC236}">
                  <a16:creationId xmlns:a16="http://schemas.microsoft.com/office/drawing/2014/main" id="{7B0771C6-C0E4-4A17-BD7B-25A9215037EC}"/>
                </a:ext>
              </a:extLst>
            </p:cNvPr>
            <p:cNvSpPr txBox="1"/>
            <p:nvPr/>
          </p:nvSpPr>
          <p:spPr>
            <a:xfrm>
              <a:off x="936058" y="3201043"/>
              <a:ext cx="18257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6-52%</a:t>
              </a:r>
            </a:p>
          </p:txBody>
        </p:sp>
        <p:sp>
          <p:nvSpPr>
            <p:cNvPr id="19" name="TextBox 18">
              <a:extLst>
                <a:ext uri="{FF2B5EF4-FFF2-40B4-BE49-F238E27FC236}">
                  <a16:creationId xmlns:a16="http://schemas.microsoft.com/office/drawing/2014/main" id="{EB77477B-4A8F-422B-B1D2-BBFD96166853}"/>
                </a:ext>
              </a:extLst>
            </p:cNvPr>
            <p:cNvSpPr txBox="1"/>
            <p:nvPr/>
          </p:nvSpPr>
          <p:spPr>
            <a:xfrm>
              <a:off x="2553793" y="3138661"/>
              <a:ext cx="221585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частота </a:t>
              </a:r>
              <a:br>
                <a:rPr kumimoji="0" lang="ru-RU" sz="14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br>
              <a:r>
                <a:rPr kumimoji="0" lang="ru-RU" sz="14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обнаружения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полигиповитаминозов</a:t>
              </a:r>
            </a:p>
          </p:txBody>
        </p:sp>
      </p:grpSp>
      <p:grpSp>
        <p:nvGrpSpPr>
          <p:cNvPr id="11" name="Группа 10"/>
          <p:cNvGrpSpPr/>
          <p:nvPr/>
        </p:nvGrpSpPr>
        <p:grpSpPr>
          <a:xfrm>
            <a:off x="4471019" y="1695189"/>
            <a:ext cx="3162616" cy="738664"/>
            <a:chOff x="1141154" y="4199644"/>
            <a:chExt cx="3162616" cy="738664"/>
          </a:xfrm>
        </p:grpSpPr>
        <p:sp>
          <p:nvSpPr>
            <p:cNvPr id="12" name="TextBox 11">
              <a:extLst>
                <a:ext uri="{FF2B5EF4-FFF2-40B4-BE49-F238E27FC236}">
                  <a16:creationId xmlns:a16="http://schemas.microsoft.com/office/drawing/2014/main" id="{8AA9E2E9-354D-4D5B-AB90-19AE44CA1DC5}"/>
                </a:ext>
              </a:extLst>
            </p:cNvPr>
            <p:cNvSpPr txBox="1"/>
            <p:nvPr/>
          </p:nvSpPr>
          <p:spPr>
            <a:xfrm>
              <a:off x="1141154" y="4245811"/>
              <a:ext cx="1298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14%</a:t>
              </a:r>
            </a:p>
          </p:txBody>
        </p:sp>
        <p:sp>
          <p:nvSpPr>
            <p:cNvPr id="23" name="TextBox 22">
              <a:extLst>
                <a:ext uri="{FF2B5EF4-FFF2-40B4-BE49-F238E27FC236}">
                  <a16:creationId xmlns:a16="http://schemas.microsoft.com/office/drawing/2014/main" id="{819A89D9-F132-4283-AA92-CD9D11D8C4E0}"/>
                </a:ext>
              </a:extLst>
            </p:cNvPr>
            <p:cNvSpPr txBox="1"/>
            <p:nvPr/>
          </p:nvSpPr>
          <p:spPr>
            <a:xfrm>
              <a:off x="2115192" y="4199644"/>
              <a:ext cx="2188578" cy="73866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взрослого населения обеспечены всеми витаминами</a:t>
              </a:r>
            </a:p>
          </p:txBody>
        </p:sp>
      </p:grpSp>
      <p:sp>
        <p:nvSpPr>
          <p:cNvPr id="27" name="TextBox 26">
            <a:extLst>
              <a:ext uri="{FF2B5EF4-FFF2-40B4-BE49-F238E27FC236}">
                <a16:creationId xmlns:a16="http://schemas.microsoft.com/office/drawing/2014/main" id="{667517B6-E08B-419A-8856-790D13C5415B}"/>
              </a:ext>
            </a:extLst>
          </p:cNvPr>
          <p:cNvSpPr txBox="1"/>
          <p:nvPr/>
        </p:nvSpPr>
        <p:spPr>
          <a:xfrm>
            <a:off x="1431627" y="5013367"/>
            <a:ext cx="103938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2015-2017, Оценка обеспеченности витаминами трудоспособного населения, </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a:t>
            </a:r>
            <a:r>
              <a:rPr kumimoji="0" lang="ru-RU"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1200, (Москва, Екатеринбург, Нижний Новгород, Самара, Архангельск, Рязань, Казань, Покровске (Якутия).</a:t>
            </a:r>
          </a:p>
        </p:txBody>
      </p:sp>
      <p:pic>
        <p:nvPicPr>
          <p:cNvPr id="6" name="Рисунок 5"/>
          <p:cNvPicPr>
            <a:picLocks noChangeAspect="1"/>
          </p:cNvPicPr>
          <p:nvPr/>
        </p:nvPicPr>
        <p:blipFill>
          <a:blip r:embed="rId6"/>
          <a:stretch>
            <a:fillRect/>
          </a:stretch>
        </p:blipFill>
        <p:spPr>
          <a:xfrm>
            <a:off x="0" y="5534659"/>
            <a:ext cx="12199153" cy="762066"/>
          </a:xfrm>
          <a:prstGeom prst="rect">
            <a:avLst/>
          </a:prstGeom>
        </p:spPr>
      </p:pic>
      <p:sp>
        <p:nvSpPr>
          <p:cNvPr id="16" name="TextBox 15">
            <a:extLst>
              <a:ext uri="{FF2B5EF4-FFF2-40B4-BE49-F238E27FC236}">
                <a16:creationId xmlns:a16="http://schemas.microsoft.com/office/drawing/2014/main" id="{AEDA8327-6F36-48CA-845A-BD5125835F52}"/>
              </a:ext>
            </a:extLst>
          </p:cNvPr>
          <p:cNvSpPr txBox="1"/>
          <p:nvPr/>
        </p:nvSpPr>
        <p:spPr>
          <a:xfrm>
            <a:off x="1345132" y="5494096"/>
            <a:ext cx="107675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Даже в идеально сбалансированном по микронутриентам рационе для взрослых с энергетической ценностью 2500 ккал/сут недостаточность содержания большинства витаминов и минералов составляет около 20%</a:t>
            </a:r>
          </a:p>
        </p:txBody>
      </p:sp>
      <p:pic>
        <p:nvPicPr>
          <p:cNvPr id="9" name="Рисунок 8"/>
          <p:cNvPicPr>
            <a:picLocks noChangeAspect="1"/>
          </p:cNvPicPr>
          <p:nvPr/>
        </p:nvPicPr>
        <p:blipFill>
          <a:blip r:embed="rId7"/>
          <a:stretch>
            <a:fillRect/>
          </a:stretch>
        </p:blipFill>
        <p:spPr>
          <a:xfrm>
            <a:off x="-678" y="5528562"/>
            <a:ext cx="1118904" cy="762066"/>
          </a:xfrm>
          <a:prstGeom prst="rect">
            <a:avLst/>
          </a:prstGeom>
        </p:spPr>
      </p:pic>
      <p:pic>
        <p:nvPicPr>
          <p:cNvPr id="8" name="Рисунок 7"/>
          <p:cNvPicPr>
            <a:picLocks noChangeAspect="1"/>
          </p:cNvPicPr>
          <p:nvPr/>
        </p:nvPicPr>
        <p:blipFill>
          <a:blip r:embed="rId8"/>
          <a:stretch>
            <a:fillRect/>
          </a:stretch>
        </p:blipFill>
        <p:spPr>
          <a:xfrm>
            <a:off x="977815" y="5528562"/>
            <a:ext cx="280822" cy="774259"/>
          </a:xfrm>
          <a:prstGeom prst="rect">
            <a:avLst/>
          </a:prstGeom>
        </p:spPr>
      </p:pic>
      <p:sp>
        <p:nvSpPr>
          <p:cNvPr id="13" name="Прямоугольник 12"/>
          <p:cNvSpPr/>
          <p:nvPr/>
        </p:nvSpPr>
        <p:spPr>
          <a:xfrm>
            <a:off x="1345618" y="4743840"/>
            <a:ext cx="201168" cy="201168"/>
          </a:xfrm>
          <a:prstGeom prst="rect">
            <a:avLst/>
          </a:prstGeom>
          <a:solidFill>
            <a:srgbClr val="B1C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chemeClr val="bg1"/>
              </a:solidFill>
              <a:effectLst/>
              <a:uLnTx/>
              <a:uFillTx/>
              <a:latin typeface="Calibri"/>
              <a:ea typeface="+mn-ea"/>
              <a:cs typeface="+mn-cs"/>
            </a:endParaRPr>
          </a:p>
        </p:txBody>
      </p:sp>
      <p:sp>
        <p:nvSpPr>
          <p:cNvPr id="21" name="Прямоугольник 20"/>
          <p:cNvSpPr/>
          <p:nvPr/>
        </p:nvSpPr>
        <p:spPr>
          <a:xfrm>
            <a:off x="1345618" y="4430371"/>
            <a:ext cx="201168" cy="201168"/>
          </a:xfrm>
          <a:prstGeom prst="rect">
            <a:avLst/>
          </a:prstGeom>
          <a:solidFill>
            <a:srgbClr val="D8E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chemeClr val="bg1"/>
              </a:solidFill>
              <a:effectLst/>
              <a:uLnTx/>
              <a:uFillTx/>
              <a:latin typeface="Calibri"/>
              <a:ea typeface="+mn-ea"/>
              <a:cs typeface="+mn-cs"/>
            </a:endParaRPr>
          </a:p>
        </p:txBody>
      </p:sp>
      <p:sp>
        <p:nvSpPr>
          <p:cNvPr id="15" name="TextBox 14"/>
          <p:cNvSpPr txBox="1"/>
          <p:nvPr/>
        </p:nvSpPr>
        <p:spPr>
          <a:xfrm>
            <a:off x="1550582" y="4351914"/>
            <a:ext cx="3590252"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Обеспечены всеми витаминами </a:t>
            </a:r>
          </a:p>
        </p:txBody>
      </p:sp>
      <p:sp>
        <p:nvSpPr>
          <p:cNvPr id="22" name="TextBox 21"/>
          <p:cNvSpPr txBox="1"/>
          <p:nvPr/>
        </p:nvSpPr>
        <p:spPr>
          <a:xfrm>
            <a:off x="1550582" y="4661352"/>
            <a:ext cx="180676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Все остальные </a:t>
            </a:r>
          </a:p>
        </p:txBody>
      </p:sp>
      <p:sp>
        <p:nvSpPr>
          <p:cNvPr id="24" name="Нижний колонтитул 3">
            <a:extLst>
              <a:ext uri="{FF2B5EF4-FFF2-40B4-BE49-F238E27FC236}">
                <a16:creationId xmlns:a16="http://schemas.microsoft.com/office/drawing/2014/main" id="{23298938-E0A6-47EC-9FEC-6EBE0EEB0A3E}"/>
              </a:ext>
            </a:extLst>
          </p:cNvPr>
          <p:cNvSpPr txBox="1">
            <a:spLocks/>
          </p:cNvSpPr>
          <p:nvPr/>
        </p:nvSpPr>
        <p:spPr>
          <a:xfrm>
            <a:off x="1345132" y="6314602"/>
            <a:ext cx="10613881"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schemeClr val="bg1"/>
                </a:solidFill>
                <a:effectLst/>
                <a:uLnTx/>
                <a:uFillTx/>
                <a:latin typeface="Calibri"/>
                <a:ea typeface="+mn-ea"/>
                <a:cs typeface="+mn-cs"/>
              </a:rPr>
              <a:t>Коденцова</a:t>
            </a:r>
            <a:r>
              <a:rPr kumimoji="0" lang="ru-RU" sz="1200" b="0" i="0" u="none" strike="noStrike" kern="1200" cap="none" spc="0" normalizeH="0" baseline="0" noProof="0" dirty="0">
                <a:ln>
                  <a:noFill/>
                </a:ln>
                <a:solidFill>
                  <a:schemeClr val="bg1"/>
                </a:solidFill>
                <a:effectLst/>
                <a:uLnTx/>
                <a:uFillTx/>
                <a:latin typeface="Calibri"/>
                <a:ea typeface="+mn-ea"/>
                <a:cs typeface="+mn-cs"/>
              </a:rPr>
              <a:t> В.М., </a:t>
            </a:r>
            <a:r>
              <a:rPr kumimoji="0" lang="ru-RU" sz="1200" b="0" i="0" u="none" strike="noStrike" kern="1200" cap="none" spc="0" normalizeH="0" baseline="0" noProof="0" dirty="0" err="1">
                <a:ln>
                  <a:noFill/>
                </a:ln>
                <a:solidFill>
                  <a:schemeClr val="bg1"/>
                </a:solidFill>
                <a:effectLst/>
                <a:uLnTx/>
                <a:uFillTx/>
                <a:latin typeface="Calibri"/>
                <a:ea typeface="+mn-ea"/>
                <a:cs typeface="+mn-cs"/>
              </a:rPr>
              <a:t>Рисник</a:t>
            </a:r>
            <a:r>
              <a:rPr kumimoji="0" lang="ru-RU" sz="1200" b="0" i="0" u="none" strike="noStrike" kern="1200" cap="none" spc="0" normalizeH="0" baseline="0" noProof="0" dirty="0">
                <a:ln>
                  <a:noFill/>
                </a:ln>
                <a:solidFill>
                  <a:schemeClr val="bg1"/>
                </a:solidFill>
                <a:effectLst/>
                <a:uLnTx/>
                <a:uFillTx/>
                <a:latin typeface="Calibri"/>
                <a:ea typeface="+mn-ea"/>
                <a:cs typeface="+mn-cs"/>
              </a:rPr>
              <a:t> Д.В. Медицинский алфавит. 2018;2(31):15-20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chemeClr val="bg1"/>
                </a:solidFill>
                <a:effectLst/>
                <a:uLnTx/>
                <a:uFillTx/>
                <a:latin typeface="Calibri"/>
                <a:ea typeface="+mn-ea"/>
                <a:cs typeface="+mn-cs"/>
              </a:rPr>
              <a:t>ВМК – витаминно-минеральные комплексы</a:t>
            </a:r>
          </a:p>
        </p:txBody>
      </p:sp>
      <p:sp>
        <p:nvSpPr>
          <p:cNvPr id="25" name="Заголовок 1">
            <a:extLst>
              <a:ext uri="{FF2B5EF4-FFF2-40B4-BE49-F238E27FC236}">
                <a16:creationId xmlns:a16="http://schemas.microsoft.com/office/drawing/2014/main" id="{FBBB3BB7-48D0-4E54-9C14-171805D83220}"/>
              </a:ext>
            </a:extLst>
          </p:cNvPr>
          <p:cNvSpPr txBox="1">
            <a:spLocks/>
          </p:cNvSpPr>
          <p:nvPr/>
        </p:nvSpPr>
        <p:spPr>
          <a:xfrm>
            <a:off x="1345132" y="642300"/>
            <a:ext cx="9516832" cy="657225"/>
          </a:xfrm>
          <a:prstGeom prst="rect">
            <a:avLst/>
          </a:prstGeom>
        </p:spPr>
        <p:txBody>
          <a:bodyPr vert="horz">
            <a:noAutofit/>
          </a:bodyPr>
          <a:lstStyle>
            <a:lvl1pPr algn="ctr" rtl="0" eaLnBrk="0" fontAlgn="base" hangingPunct="0">
              <a:spcBef>
                <a:spcPct val="0"/>
              </a:spcBef>
              <a:spcAft>
                <a:spcPct val="0"/>
              </a:spcAft>
              <a:defRPr kumimoji="1" sz="4100">
                <a:solidFill>
                  <a:schemeClr val="tx2"/>
                </a:solidFill>
                <a:latin typeface="+mj-lt"/>
                <a:ea typeface="Arial" charset="0"/>
                <a:cs typeface="Arial" charset="0"/>
              </a:defRPr>
            </a:lvl1pPr>
            <a:lvl2pPr algn="ctr" rtl="0" eaLnBrk="0" fontAlgn="base" hangingPunct="0">
              <a:spcBef>
                <a:spcPct val="0"/>
              </a:spcBef>
              <a:spcAft>
                <a:spcPct val="0"/>
              </a:spcAft>
              <a:defRPr kumimoji="1" sz="4100">
                <a:solidFill>
                  <a:schemeClr val="tx2"/>
                </a:solidFill>
                <a:latin typeface="Arial" charset="0"/>
                <a:ea typeface="Arial" charset="0"/>
                <a:cs typeface="Arial" charset="0"/>
              </a:defRPr>
            </a:lvl2pPr>
            <a:lvl3pPr algn="ctr" rtl="0" eaLnBrk="0" fontAlgn="base" hangingPunct="0">
              <a:spcBef>
                <a:spcPct val="0"/>
              </a:spcBef>
              <a:spcAft>
                <a:spcPct val="0"/>
              </a:spcAft>
              <a:defRPr kumimoji="1" sz="4100">
                <a:solidFill>
                  <a:schemeClr val="tx2"/>
                </a:solidFill>
                <a:latin typeface="Arial" charset="0"/>
                <a:ea typeface="Arial" charset="0"/>
                <a:cs typeface="Arial" charset="0"/>
              </a:defRPr>
            </a:lvl3pPr>
            <a:lvl4pPr algn="ctr" rtl="0" eaLnBrk="0" fontAlgn="base" hangingPunct="0">
              <a:spcBef>
                <a:spcPct val="0"/>
              </a:spcBef>
              <a:spcAft>
                <a:spcPct val="0"/>
              </a:spcAft>
              <a:defRPr kumimoji="1" sz="4100">
                <a:solidFill>
                  <a:schemeClr val="tx2"/>
                </a:solidFill>
                <a:latin typeface="Arial" charset="0"/>
                <a:ea typeface="Arial" charset="0"/>
                <a:cs typeface="Arial" charset="0"/>
              </a:defRPr>
            </a:lvl4pPr>
            <a:lvl5pPr algn="ctr" rtl="0" eaLnBrk="0" fontAlgn="base" hangingPunct="0">
              <a:spcBef>
                <a:spcPct val="0"/>
              </a:spcBef>
              <a:spcAft>
                <a:spcPct val="0"/>
              </a:spcAft>
              <a:defRPr kumimoji="1" sz="4100">
                <a:solidFill>
                  <a:schemeClr val="tx2"/>
                </a:solidFill>
                <a:latin typeface="Arial" charset="0"/>
                <a:ea typeface="Arial" charset="0"/>
                <a:cs typeface="Arial" charset="0"/>
              </a:defRPr>
            </a:lvl5pPr>
            <a:lvl6pPr marL="430981" algn="ctr" rtl="0" fontAlgn="base">
              <a:spcBef>
                <a:spcPct val="0"/>
              </a:spcBef>
              <a:spcAft>
                <a:spcPct val="0"/>
              </a:spcAft>
              <a:defRPr sz="4148">
                <a:solidFill>
                  <a:schemeClr val="tx2"/>
                </a:solidFill>
                <a:latin typeface="Arial" charset="0"/>
              </a:defRPr>
            </a:lvl6pPr>
            <a:lvl7pPr marL="861960" algn="ctr" rtl="0" fontAlgn="base">
              <a:spcBef>
                <a:spcPct val="0"/>
              </a:spcBef>
              <a:spcAft>
                <a:spcPct val="0"/>
              </a:spcAft>
              <a:defRPr sz="4148">
                <a:solidFill>
                  <a:schemeClr val="tx2"/>
                </a:solidFill>
                <a:latin typeface="Arial" charset="0"/>
              </a:defRPr>
            </a:lvl7pPr>
            <a:lvl8pPr marL="1292942" algn="ctr" rtl="0" fontAlgn="base">
              <a:spcBef>
                <a:spcPct val="0"/>
              </a:spcBef>
              <a:spcAft>
                <a:spcPct val="0"/>
              </a:spcAft>
              <a:defRPr sz="4148">
                <a:solidFill>
                  <a:schemeClr val="tx2"/>
                </a:solidFill>
                <a:latin typeface="Arial" charset="0"/>
              </a:defRPr>
            </a:lvl8pPr>
            <a:lvl9pPr marL="1723923" algn="ctr" rtl="0" fontAlgn="base">
              <a:spcBef>
                <a:spcPct val="0"/>
              </a:spcBef>
              <a:spcAft>
                <a:spcPct val="0"/>
              </a:spcAft>
              <a:defRPr sz="4148">
                <a:solidFill>
                  <a:schemeClr val="tx2"/>
                </a:solidFill>
                <a:latin typeface="Arial" charset="0"/>
              </a:defRPr>
            </a:lvl9pPr>
          </a:lstStyle>
          <a:p>
            <a:pPr algn="l"/>
            <a:r>
              <a:rPr lang="ru-RU" sz="2900" kern="0">
                <a:solidFill>
                  <a:srgbClr val="FFFF00"/>
                </a:solidFill>
                <a:latin typeface="Arial" panose="020B0604020202020204" pitchFamily="34" charset="0"/>
                <a:cs typeface="Arial" panose="020B0604020202020204" pitchFamily="34" charset="0"/>
              </a:rPr>
              <a:t>Гиповитаминозы среди взрослого населения</a:t>
            </a:r>
            <a:r>
              <a:rPr lang="en-US" sz="2900" kern="0">
                <a:solidFill>
                  <a:srgbClr val="FFFF00"/>
                </a:solidFill>
                <a:latin typeface="Arial" panose="020B0604020202020204" pitchFamily="34" charset="0"/>
                <a:cs typeface="Arial" panose="020B0604020202020204" pitchFamily="34" charset="0"/>
              </a:rPr>
              <a:t> </a:t>
            </a:r>
            <a:r>
              <a:rPr lang="ru-RU" sz="2900" kern="0">
                <a:solidFill>
                  <a:srgbClr val="FFFF00"/>
                </a:solidFill>
                <a:latin typeface="Arial" panose="020B0604020202020204" pitchFamily="34" charset="0"/>
                <a:cs typeface="Arial" panose="020B0604020202020204" pitchFamily="34" charset="0"/>
              </a:rPr>
              <a:t>РФ</a:t>
            </a:r>
            <a:r>
              <a:rPr lang="en-US" sz="2900" kern="0">
                <a:solidFill>
                  <a:srgbClr val="FFFF00"/>
                </a:solidFill>
                <a:latin typeface="Arial" panose="020B0604020202020204" pitchFamily="34" charset="0"/>
                <a:cs typeface="Arial" panose="020B0604020202020204" pitchFamily="34" charset="0"/>
              </a:rPr>
              <a:t> </a:t>
            </a:r>
            <a:endParaRPr lang="ru-RU" sz="2900" kern="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296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4">
            <a:extLst>
              <a:ext uri="{FF2B5EF4-FFF2-40B4-BE49-F238E27FC236}">
                <a16:creationId xmlns:a16="http://schemas.microsoft.com/office/drawing/2014/main" id="{62C2EA58-604D-4657-8B9A-BC461C6A3E6E}"/>
              </a:ext>
            </a:extLst>
          </p:cNvPr>
          <p:cNvGraphicFramePr>
            <a:graphicFrameLocks/>
          </p:cNvGraphicFramePr>
          <p:nvPr/>
        </p:nvGraphicFramePr>
        <p:xfrm>
          <a:off x="2651155" y="1428444"/>
          <a:ext cx="7661612" cy="4295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78" name="Прямоугольник 1">
            <a:extLst>
              <a:ext uri="{FF2B5EF4-FFF2-40B4-BE49-F238E27FC236}">
                <a16:creationId xmlns:a16="http://schemas.microsoft.com/office/drawing/2014/main" id="{6A54F932-CA23-46D2-AF64-B8C75CE6BBF1}"/>
              </a:ext>
            </a:extLst>
          </p:cNvPr>
          <p:cNvSpPr>
            <a:spLocks noChangeArrowheads="1"/>
          </p:cNvSpPr>
          <p:nvPr/>
        </p:nvSpPr>
        <p:spPr bwMode="auto">
          <a:xfrm>
            <a:off x="755944" y="518571"/>
            <a:ext cx="1115099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Боль и стресс формируют порочный круг дефицита витаминов</a:t>
            </a:r>
          </a:p>
        </p:txBody>
      </p:sp>
      <p:sp>
        <p:nvSpPr>
          <p:cNvPr id="50180" name="TextBox 4">
            <a:extLst>
              <a:ext uri="{FF2B5EF4-FFF2-40B4-BE49-F238E27FC236}">
                <a16:creationId xmlns:a16="http://schemas.microsoft.com/office/drawing/2014/main" id="{52726829-9BAE-4FD8-9280-8229239523DB}"/>
              </a:ext>
            </a:extLst>
          </p:cNvPr>
          <p:cNvSpPr txBox="1">
            <a:spLocks noChangeArrowheads="1"/>
          </p:cNvSpPr>
          <p:nvPr/>
        </p:nvSpPr>
        <p:spPr bwMode="auto">
          <a:xfrm>
            <a:off x="2058989" y="1663700"/>
            <a:ext cx="161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8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ТРИГГЕР</a:t>
            </a:r>
          </a:p>
        </p:txBody>
      </p:sp>
      <p:sp>
        <p:nvSpPr>
          <p:cNvPr id="4" name="TextBox 3">
            <a:extLst>
              <a:ext uri="{FF2B5EF4-FFF2-40B4-BE49-F238E27FC236}">
                <a16:creationId xmlns:a16="http://schemas.microsoft.com/office/drawing/2014/main" id="{36131B87-2123-468E-9999-FB506FF8DB63}"/>
              </a:ext>
            </a:extLst>
          </p:cNvPr>
          <p:cNvSpPr txBox="1"/>
          <p:nvPr/>
        </p:nvSpPr>
        <p:spPr>
          <a:xfrm>
            <a:off x="685800" y="2062028"/>
            <a:ext cx="18584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Боль</a:t>
            </a:r>
          </a:p>
        </p:txBody>
      </p:sp>
      <p:sp>
        <p:nvSpPr>
          <p:cNvPr id="5" name="Прямоугольник 4">
            <a:extLst>
              <a:ext uri="{FF2B5EF4-FFF2-40B4-BE49-F238E27FC236}">
                <a16:creationId xmlns:a16="http://schemas.microsoft.com/office/drawing/2014/main" id="{596DDF56-EEBE-4BD6-89C9-4ED750B439AA}"/>
              </a:ext>
            </a:extLst>
          </p:cNvPr>
          <p:cNvSpPr/>
          <p:nvPr/>
        </p:nvSpPr>
        <p:spPr>
          <a:xfrm>
            <a:off x="751972" y="6263020"/>
            <a:ext cx="873982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A06F2A"/>
                </a:solidFill>
                <a:effectLst/>
                <a:uLnTx/>
                <a:uFillTx/>
                <a:latin typeface="Exo2Light"/>
                <a:ea typeface="+mn-ea"/>
                <a:cs typeface="+mn-cs"/>
              </a:rPr>
              <a:t>Менделевич Е.Г. Дефицит витаминов группы В: аспекты диагностики и терапии // РМЖ. 2016. </a:t>
            </a:r>
            <a:r>
              <a:rPr kumimoji="0" lang="ru-RU" sz="1200" b="0" i="0" u="none" strike="noStrike" kern="1200" cap="none" spc="0" normalizeH="0" baseline="0" noProof="0" dirty="0" err="1">
                <a:ln>
                  <a:noFill/>
                </a:ln>
                <a:solidFill>
                  <a:srgbClr val="A06F2A"/>
                </a:solidFill>
                <a:effectLst/>
                <a:uLnTx/>
                <a:uFillTx/>
                <a:latin typeface="Exo2Light"/>
                <a:ea typeface="+mn-ea"/>
                <a:cs typeface="+mn-cs"/>
              </a:rPr>
              <a:t>No</a:t>
            </a:r>
            <a:r>
              <a:rPr kumimoji="0" lang="ru-RU" sz="1200" b="0" i="0" u="none" strike="noStrike" kern="1200" cap="none" spc="0" normalizeH="0" baseline="0" noProof="0" dirty="0">
                <a:ln>
                  <a:noFill/>
                </a:ln>
                <a:solidFill>
                  <a:srgbClr val="A06F2A"/>
                </a:solidFill>
                <a:effectLst/>
                <a:uLnTx/>
                <a:uFillTx/>
                <a:latin typeface="Exo2Light"/>
                <a:ea typeface="+mn-ea"/>
                <a:cs typeface="+mn-cs"/>
              </a:rPr>
              <a:t> 7. С. 442–444.</a:t>
            </a:r>
            <a:br>
              <a:rPr kumimoji="0" lang="ru-RU" sz="1200" b="0" i="0" u="none" strike="noStrike" kern="1200" cap="none" spc="0" normalizeH="0" baseline="0" noProof="0" dirty="0">
                <a:ln>
                  <a:noFill/>
                </a:ln>
                <a:solidFill>
                  <a:srgbClr val="A06F2A"/>
                </a:solidFill>
                <a:effectLst/>
                <a:uLnTx/>
                <a:uFillTx/>
                <a:latin typeface="Exo2Light"/>
                <a:ea typeface="+mn-ea"/>
                <a:cs typeface="+mn-cs"/>
              </a:rPr>
            </a:br>
            <a:br>
              <a:rPr kumimoji="0" lang="ru-RU" sz="1200" b="0" i="0" u="none" strike="noStrike" kern="1200" cap="none" spc="0" normalizeH="0" baseline="0" noProof="0" dirty="0">
                <a:ln>
                  <a:noFill/>
                </a:ln>
                <a:solidFill>
                  <a:srgbClr val="A06F2A"/>
                </a:solidFill>
                <a:effectLst/>
                <a:uLnTx/>
                <a:uFillTx/>
                <a:latin typeface="Exo2Light"/>
                <a:ea typeface="+mn-ea"/>
                <a:cs typeface="+mn-cs"/>
              </a:rPr>
            </a:br>
            <a:endParaRPr kumimoji="0" lang="ru-RU" sz="1200" b="0" i="0" u="none" strike="noStrike" kern="1200" cap="none" spc="0" normalizeH="0" baseline="0" noProof="0" dirty="0">
              <a:ln>
                <a:noFill/>
              </a:ln>
              <a:solidFill>
                <a:srgbClr val="A06F2A"/>
              </a:solidFill>
              <a:effectLst/>
              <a:uLnTx/>
              <a:uFillTx/>
              <a:latin typeface="Calibri"/>
              <a:ea typeface="+mn-ea"/>
              <a:cs typeface="+mn-cs"/>
            </a:endParaRPr>
          </a:p>
        </p:txBody>
      </p:sp>
      <p:cxnSp>
        <p:nvCxnSpPr>
          <p:cNvPr id="8" name="Прямая со стрелкой 7"/>
          <p:cNvCxnSpPr/>
          <p:nvPr/>
        </p:nvCxnSpPr>
        <p:spPr>
          <a:xfrm>
            <a:off x="2544186" y="2523693"/>
            <a:ext cx="1130878" cy="274238"/>
          </a:xfrm>
          <a:prstGeom prst="straightConnector1">
            <a:avLst/>
          </a:prstGeom>
          <a:ln w="41275">
            <a:solidFill>
              <a:srgbClr val="53BFB0"/>
            </a:solidFill>
            <a:tailEnd type="triangle"/>
          </a:ln>
        </p:spPr>
        <p:style>
          <a:lnRef idx="1">
            <a:schemeClr val="accent1"/>
          </a:lnRef>
          <a:fillRef idx="0">
            <a:schemeClr val="accent1"/>
          </a:fillRef>
          <a:effectRef idx="0">
            <a:schemeClr val="accent1"/>
          </a:effectRef>
          <a:fontRef idx="minor">
            <a:schemeClr val="tx1"/>
          </a:fontRef>
        </p:style>
      </p:cxnSp>
      <p:pic>
        <p:nvPicPr>
          <p:cNvPr id="10" name="Рисунок 9"/>
          <p:cNvPicPr>
            <a:picLocks noChangeAspect="1"/>
          </p:cNvPicPr>
          <p:nvPr/>
        </p:nvPicPr>
        <p:blipFill>
          <a:blip r:embed="rId7"/>
          <a:stretch>
            <a:fillRect/>
          </a:stretch>
        </p:blipFill>
        <p:spPr>
          <a:xfrm>
            <a:off x="22675" y="6156807"/>
            <a:ext cx="12211346" cy="60965"/>
          </a:xfrm>
          <a:prstGeom prst="rect">
            <a:avLst/>
          </a:prstGeom>
        </p:spPr>
      </p:pic>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307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EAE27A46-293E-46AA-8213-83F1EA842E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Объект 6" hidden="1">
                        <a:extLst>
                          <a:ext uri="{FF2B5EF4-FFF2-40B4-BE49-F238E27FC236}">
                            <a16:creationId xmlns:a16="http://schemas.microsoft.com/office/drawing/2014/main" id="{EAE27A46-293E-46AA-8213-83F1EA842E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Номер слайда 4">
            <a:extLst>
              <a:ext uri="{FF2B5EF4-FFF2-40B4-BE49-F238E27FC236}">
                <a16:creationId xmlns:a16="http://schemas.microsoft.com/office/drawing/2014/main" id="{CE8C98FA-A89A-4D9B-A379-F67383CC5A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DA870-630B-4DE6-83FA-C73B4D13AF29}" type="slidenum">
              <a:rPr kumimoji="0" lang="ru-RU" sz="12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a:ln>
                <a:noFill/>
              </a:ln>
              <a:solidFill>
                <a:schemeClr val="bg1"/>
              </a:solidFill>
              <a:effectLst/>
              <a:uLnTx/>
              <a:uFillTx/>
              <a:latin typeface="Calibri"/>
              <a:ea typeface="+mn-ea"/>
              <a:cs typeface="+mn-cs"/>
            </a:endParaRPr>
          </a:p>
        </p:txBody>
      </p:sp>
      <p:pic>
        <p:nvPicPr>
          <p:cNvPr id="3" name="Рисунок 2">
            <a:extLst>
              <a:ext uri="{FF2B5EF4-FFF2-40B4-BE49-F238E27FC236}">
                <a16:creationId xmlns:a16="http://schemas.microsoft.com/office/drawing/2014/main" id="{72D9A07A-967B-44AB-BCC2-35EF37E00E50}"/>
              </a:ext>
            </a:extLst>
          </p:cNvPr>
          <p:cNvPicPr>
            <a:picLocks noChangeAspect="1"/>
          </p:cNvPicPr>
          <p:nvPr/>
        </p:nvPicPr>
        <p:blipFill>
          <a:blip r:embed="rId5"/>
          <a:stretch>
            <a:fillRect/>
          </a:stretch>
        </p:blipFill>
        <p:spPr>
          <a:xfrm>
            <a:off x="5875119" y="1445301"/>
            <a:ext cx="4930041" cy="3743536"/>
          </a:xfrm>
          <a:prstGeom prst="rect">
            <a:avLst/>
          </a:prstGeom>
        </p:spPr>
      </p:pic>
      <p:sp>
        <p:nvSpPr>
          <p:cNvPr id="12" name="TextBox 11">
            <a:extLst>
              <a:ext uri="{FF2B5EF4-FFF2-40B4-BE49-F238E27FC236}">
                <a16:creationId xmlns:a16="http://schemas.microsoft.com/office/drawing/2014/main" id="{3E2CB419-5CAB-41F9-999E-3518A8A0BDDD}"/>
              </a:ext>
            </a:extLst>
          </p:cNvPr>
          <p:cNvSpPr txBox="1"/>
          <p:nvPr/>
        </p:nvSpPr>
        <p:spPr>
          <a:xfrm>
            <a:off x="5875119" y="3280997"/>
            <a:ext cx="2435822" cy="315470"/>
          </a:xfrm>
          <a:prstGeom prst="rect">
            <a:avLst/>
          </a:prstGeom>
          <a:solidFill>
            <a:srgbClr val="C9E7E4">
              <a:alpha val="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Плацебо</a:t>
            </a:r>
          </a:p>
        </p:txBody>
      </p:sp>
      <p:sp>
        <p:nvSpPr>
          <p:cNvPr id="13" name="TextBox 12">
            <a:extLst>
              <a:ext uri="{FF2B5EF4-FFF2-40B4-BE49-F238E27FC236}">
                <a16:creationId xmlns:a16="http://schemas.microsoft.com/office/drawing/2014/main" id="{2CA70D88-EA5D-4933-B61C-3B43FE7773BF}"/>
              </a:ext>
            </a:extLst>
          </p:cNvPr>
          <p:cNvSpPr txBox="1"/>
          <p:nvPr/>
        </p:nvSpPr>
        <p:spPr>
          <a:xfrm>
            <a:off x="8340139" y="1465745"/>
            <a:ext cx="2461048" cy="307777"/>
          </a:xfrm>
          <a:prstGeom prst="rect">
            <a:avLst/>
          </a:prstGeom>
          <a:solidFill>
            <a:srgbClr val="C9E7E4">
              <a:alpha val="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A06F2A"/>
                </a:solidFill>
                <a:effectLst/>
                <a:uLnTx/>
                <a:uFillTx/>
                <a:latin typeface="Arial" panose="020B0604020202020204" pitchFamily="34" charset="0"/>
                <a:ea typeface="+mn-ea"/>
                <a:cs typeface="Arial" panose="020B0604020202020204" pitchFamily="34" charset="0"/>
              </a:rPr>
              <a:t>         ГА + ХС</a:t>
            </a:r>
          </a:p>
        </p:txBody>
      </p:sp>
      <p:sp>
        <p:nvSpPr>
          <p:cNvPr id="15" name="TextBox 14">
            <a:extLst>
              <a:ext uri="{FF2B5EF4-FFF2-40B4-BE49-F238E27FC236}">
                <a16:creationId xmlns:a16="http://schemas.microsoft.com/office/drawing/2014/main" id="{079257F9-A5FB-41B8-9803-F32CCCDC78D1}"/>
              </a:ext>
            </a:extLst>
          </p:cNvPr>
          <p:cNvSpPr txBox="1"/>
          <p:nvPr/>
        </p:nvSpPr>
        <p:spPr>
          <a:xfrm>
            <a:off x="8310941" y="3277150"/>
            <a:ext cx="2560320" cy="323165"/>
          </a:xfrm>
          <a:prstGeom prst="rect">
            <a:avLst/>
          </a:prstGeom>
          <a:solidFill>
            <a:srgbClr val="C9E7E4">
              <a:alpha val="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ГА + ХС + ФТ</a:t>
            </a:r>
          </a:p>
        </p:txBody>
      </p:sp>
      <p:sp>
        <p:nvSpPr>
          <p:cNvPr id="16" name="TextBox 15">
            <a:extLst>
              <a:ext uri="{FF2B5EF4-FFF2-40B4-BE49-F238E27FC236}">
                <a16:creationId xmlns:a16="http://schemas.microsoft.com/office/drawing/2014/main" id="{D67D89F7-0A7C-4AED-A523-7FECBAECC720}"/>
              </a:ext>
            </a:extLst>
          </p:cNvPr>
          <p:cNvSpPr txBox="1"/>
          <p:nvPr/>
        </p:nvSpPr>
        <p:spPr>
          <a:xfrm>
            <a:off x="1402893" y="2024110"/>
            <a:ext cx="3800547"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Продемонстрированы морфологические изменения:</a:t>
            </a:r>
          </a:p>
          <a:p>
            <a:pPr marL="342900" marR="0" lvl="0" indent="-342900" algn="l" defTabSz="914400" rtl="0" eaLnBrk="1" fontAlgn="auto" latinLnBrk="0" hangingPunct="1">
              <a:lnSpc>
                <a:spcPct val="10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F0CB69"/>
              </a:buClr>
              <a:buSzTx/>
              <a:buFont typeface="Wingdings" panose="05000000000000000000" pitchFamily="2" charset="2"/>
              <a:buChar char="ü"/>
              <a:tabLst/>
              <a:defRPr/>
            </a:pPr>
            <a:r>
              <a:rPr kumimoji="0" lang="ru-RU" sz="18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Фибрилляция</a:t>
            </a:r>
          </a:p>
          <a:p>
            <a:pPr marL="342900" marR="0" lvl="0" indent="-342900" algn="l" defTabSz="914400" rtl="0" eaLnBrk="1" fontAlgn="auto" latinLnBrk="0" hangingPunct="1">
              <a:lnSpc>
                <a:spcPct val="10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endParaRPr>
          </a:p>
          <a:p>
            <a:pPr marL="342900" marR="0" lvl="0" indent="-342900" algn="l" defTabSz="914400" rtl="0" eaLnBrk="1" fontAlgn="auto" latinLnBrk="0" hangingPunct="1">
              <a:lnSpc>
                <a:spcPct val="100000"/>
              </a:lnSpc>
              <a:spcBef>
                <a:spcPts val="0"/>
              </a:spcBef>
              <a:spcAft>
                <a:spcPts val="0"/>
              </a:spcAft>
              <a:buClr>
                <a:srgbClr val="F0CB69"/>
              </a:buClr>
              <a:buSzTx/>
              <a:buFont typeface="Wingdings" panose="05000000000000000000" pitchFamily="2" charset="2"/>
              <a:buChar char="ü"/>
              <a:tabLst/>
              <a:defRPr/>
            </a:pPr>
            <a:r>
              <a:rPr kumimoji="0" lang="ru-RU" sz="1800" b="0" i="0" u="none" strike="noStrike" kern="1200" cap="none" spc="0" normalizeH="0" baseline="0" noProof="0" dirty="0" err="1">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Гипоцеллюлярность</a:t>
            </a:r>
            <a:endParaRPr kumimoji="0" lang="ru-RU" sz="18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endParaRPr>
          </a:p>
          <a:p>
            <a:pPr marL="342900" marR="0" lvl="0" indent="-342900" algn="l" defTabSz="914400" rtl="0" eaLnBrk="1" fontAlgn="auto" latinLnBrk="0" hangingPunct="1">
              <a:lnSpc>
                <a:spcPct val="10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endParaRPr>
          </a:p>
          <a:p>
            <a:pPr marL="342900" marR="0" lvl="0" indent="-342900" algn="l" defTabSz="914400" rtl="0" eaLnBrk="1" fontAlgn="auto" latinLnBrk="0" hangingPunct="1">
              <a:lnSpc>
                <a:spcPct val="100000"/>
              </a:lnSpc>
              <a:spcBef>
                <a:spcPts val="0"/>
              </a:spcBef>
              <a:spcAft>
                <a:spcPts val="0"/>
              </a:spcAft>
              <a:buClr>
                <a:srgbClr val="F0CB69"/>
              </a:buClr>
              <a:buSzTx/>
              <a:buFont typeface="Wingdings" panose="05000000000000000000" pitchFamily="2" charset="2"/>
              <a:buChar char="ü"/>
              <a:tabLst/>
              <a:defRPr/>
            </a:pPr>
            <a:r>
              <a:rPr kumimoji="0" lang="ru-RU" sz="1800" b="0"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Потеря окрашивания сафранином О</a:t>
            </a:r>
          </a:p>
        </p:txBody>
      </p:sp>
      <p:pic>
        <p:nvPicPr>
          <p:cNvPr id="4" name="Рисунок 3"/>
          <p:cNvPicPr>
            <a:picLocks noChangeAspect="1"/>
          </p:cNvPicPr>
          <p:nvPr/>
        </p:nvPicPr>
        <p:blipFill>
          <a:blip r:embed="rId6"/>
          <a:stretch>
            <a:fillRect/>
          </a:stretch>
        </p:blipFill>
        <p:spPr>
          <a:xfrm>
            <a:off x="-13250" y="5489812"/>
            <a:ext cx="12205250" cy="762066"/>
          </a:xfrm>
          <a:prstGeom prst="rect">
            <a:avLst/>
          </a:prstGeom>
        </p:spPr>
      </p:pic>
      <p:sp>
        <p:nvSpPr>
          <p:cNvPr id="11" name="TextBox 10">
            <a:extLst>
              <a:ext uri="{FF2B5EF4-FFF2-40B4-BE49-F238E27FC236}">
                <a16:creationId xmlns:a16="http://schemas.microsoft.com/office/drawing/2014/main" id="{4375D278-8642-4C53-94F2-5EFCA442522E}"/>
              </a:ext>
            </a:extLst>
          </p:cNvPr>
          <p:cNvSpPr txBox="1"/>
          <p:nvPr/>
        </p:nvSpPr>
        <p:spPr>
          <a:xfrm>
            <a:off x="3093720" y="5516902"/>
            <a:ext cx="8839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Статистически значимое уменьшение тяжести поражений наблюдалось </a:t>
            </a:r>
            <a:r>
              <a:rPr kumimoji="0" lang="ru-RU"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только</a:t>
            </a: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в группе ГА + ХС + ФТ (</a:t>
            </a:r>
            <a:r>
              <a:rPr kumimoji="0" lang="ru-RU"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снижение на 44%</a:t>
            </a: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pic>
        <p:nvPicPr>
          <p:cNvPr id="14" name="Рисунок 13"/>
          <p:cNvPicPr>
            <a:picLocks noChangeAspect="1"/>
          </p:cNvPicPr>
          <p:nvPr/>
        </p:nvPicPr>
        <p:blipFill>
          <a:blip r:embed="rId7"/>
          <a:stretch>
            <a:fillRect/>
          </a:stretch>
        </p:blipFill>
        <p:spPr>
          <a:xfrm>
            <a:off x="2373527" y="5489812"/>
            <a:ext cx="276024" cy="762065"/>
          </a:xfrm>
          <a:prstGeom prst="rect">
            <a:avLst/>
          </a:prstGeom>
        </p:spPr>
      </p:pic>
      <p:sp>
        <p:nvSpPr>
          <p:cNvPr id="18" name="TextBox 17"/>
          <p:cNvSpPr txBox="1"/>
          <p:nvPr/>
        </p:nvSpPr>
        <p:spPr>
          <a:xfrm>
            <a:off x="909974" y="5639095"/>
            <a:ext cx="192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ВАЖНО!</a:t>
            </a:r>
          </a:p>
        </p:txBody>
      </p:sp>
      <p:sp>
        <p:nvSpPr>
          <p:cNvPr id="10" name="TextBox 9">
            <a:extLst>
              <a:ext uri="{FF2B5EF4-FFF2-40B4-BE49-F238E27FC236}">
                <a16:creationId xmlns:a16="http://schemas.microsoft.com/office/drawing/2014/main" id="{3696A9AA-34B4-4D57-B739-6AC7CD2F73B7}"/>
              </a:ext>
            </a:extLst>
          </p:cNvPr>
          <p:cNvSpPr txBox="1"/>
          <p:nvPr/>
        </p:nvSpPr>
        <p:spPr>
          <a:xfrm>
            <a:off x="5875119" y="1445301"/>
            <a:ext cx="2054230" cy="523220"/>
          </a:xfrm>
          <a:prstGeom prst="rect">
            <a:avLst/>
          </a:prstGeom>
          <a:solidFill>
            <a:srgbClr val="C9E7E4">
              <a:alpha val="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err="1">
                <a:ln>
                  <a:noFill/>
                </a:ln>
                <a:solidFill>
                  <a:srgbClr val="A06F2A"/>
                </a:solidFill>
                <a:effectLst/>
                <a:uLnTx/>
                <a:uFillTx/>
                <a:latin typeface="Arial" panose="020B0604020202020204" pitchFamily="34" charset="0"/>
                <a:ea typeface="+mn-ea"/>
                <a:cs typeface="Arial" panose="020B0604020202020204" pitchFamily="34" charset="0"/>
              </a:rPr>
              <a:t>Неоперированный</a:t>
            </a:r>
            <a:r>
              <a:rPr kumimoji="0" lang="ru-RU" sz="1400" b="1" i="0" u="none" strike="noStrike" kern="1200" cap="none" spc="0" normalizeH="0" baseline="0" noProof="0" dirty="0">
                <a:ln>
                  <a:noFill/>
                </a:ln>
                <a:solidFill>
                  <a:srgbClr val="A06F2A"/>
                </a:solidFill>
                <a:effectLst/>
                <a:uLnTx/>
                <a:uFillTx/>
                <a:latin typeface="Arial" panose="020B0604020202020204" pitchFamily="34" charset="0"/>
                <a:ea typeface="+mn-ea"/>
                <a:cs typeface="Arial" panose="020B0604020202020204" pitchFamily="34" charset="0"/>
              </a:rPr>
              <a:t> контроль</a:t>
            </a:r>
          </a:p>
        </p:txBody>
      </p:sp>
      <p:sp>
        <p:nvSpPr>
          <p:cNvPr id="17" name="Нижний колонтитул 3">
            <a:extLst>
              <a:ext uri="{FF2B5EF4-FFF2-40B4-BE49-F238E27FC236}">
                <a16:creationId xmlns:a16="http://schemas.microsoft.com/office/drawing/2014/main" id="{6864BACB-B4BB-4FB1-A9C8-82FA7DDB97CD}"/>
              </a:ext>
            </a:extLst>
          </p:cNvPr>
          <p:cNvSpPr txBox="1">
            <a:spLocks/>
          </p:cNvSpPr>
          <p:nvPr/>
        </p:nvSpPr>
        <p:spPr>
          <a:xfrm>
            <a:off x="909974" y="6316993"/>
            <a:ext cx="10613881"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a:ea typeface="+mn-ea"/>
                <a:cs typeface="+mn-cs"/>
              </a:rPr>
              <a:t>Kobayashi T et al. Inflamm Res. 2005;54(6):249-55</a:t>
            </a:r>
            <a:endParaRPr kumimoji="0" lang="ru-RU" sz="1200" b="0"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Заголовок 1">
            <a:extLst>
              <a:ext uri="{FF2B5EF4-FFF2-40B4-BE49-F238E27FC236}">
                <a16:creationId xmlns:a16="http://schemas.microsoft.com/office/drawing/2014/main" id="{B0B455A8-FABE-474E-9A49-2999A6B5004F}"/>
              </a:ext>
            </a:extLst>
          </p:cNvPr>
          <p:cNvSpPr txBox="1">
            <a:spLocks/>
          </p:cNvSpPr>
          <p:nvPr/>
        </p:nvSpPr>
        <p:spPr>
          <a:xfrm>
            <a:off x="688230" y="318479"/>
            <a:ext cx="8481779" cy="657225"/>
          </a:xfrm>
          <a:prstGeom prst="rect">
            <a:avLst/>
          </a:prstGeom>
        </p:spPr>
        <p:txBody>
          <a:bodyPr vert="horz">
            <a:noAutofit/>
          </a:bodyPr>
          <a:lstStyle>
            <a:lvl1pPr algn="ctr" rtl="0" eaLnBrk="0" fontAlgn="base" hangingPunct="0">
              <a:spcBef>
                <a:spcPct val="0"/>
              </a:spcBef>
              <a:spcAft>
                <a:spcPct val="0"/>
              </a:spcAft>
              <a:defRPr kumimoji="1" sz="4100">
                <a:solidFill>
                  <a:schemeClr val="tx2"/>
                </a:solidFill>
                <a:latin typeface="+mj-lt"/>
                <a:ea typeface="Arial" charset="0"/>
                <a:cs typeface="Arial" charset="0"/>
              </a:defRPr>
            </a:lvl1pPr>
            <a:lvl2pPr algn="ctr" rtl="0" eaLnBrk="0" fontAlgn="base" hangingPunct="0">
              <a:spcBef>
                <a:spcPct val="0"/>
              </a:spcBef>
              <a:spcAft>
                <a:spcPct val="0"/>
              </a:spcAft>
              <a:defRPr kumimoji="1" sz="4100">
                <a:solidFill>
                  <a:schemeClr val="tx2"/>
                </a:solidFill>
                <a:latin typeface="Arial" charset="0"/>
                <a:ea typeface="Arial" charset="0"/>
                <a:cs typeface="Arial" charset="0"/>
              </a:defRPr>
            </a:lvl2pPr>
            <a:lvl3pPr algn="ctr" rtl="0" eaLnBrk="0" fontAlgn="base" hangingPunct="0">
              <a:spcBef>
                <a:spcPct val="0"/>
              </a:spcBef>
              <a:spcAft>
                <a:spcPct val="0"/>
              </a:spcAft>
              <a:defRPr kumimoji="1" sz="4100">
                <a:solidFill>
                  <a:schemeClr val="tx2"/>
                </a:solidFill>
                <a:latin typeface="Arial" charset="0"/>
                <a:ea typeface="Arial" charset="0"/>
                <a:cs typeface="Arial" charset="0"/>
              </a:defRPr>
            </a:lvl3pPr>
            <a:lvl4pPr algn="ctr" rtl="0" eaLnBrk="0" fontAlgn="base" hangingPunct="0">
              <a:spcBef>
                <a:spcPct val="0"/>
              </a:spcBef>
              <a:spcAft>
                <a:spcPct val="0"/>
              </a:spcAft>
              <a:defRPr kumimoji="1" sz="4100">
                <a:solidFill>
                  <a:schemeClr val="tx2"/>
                </a:solidFill>
                <a:latin typeface="Arial" charset="0"/>
                <a:ea typeface="Arial" charset="0"/>
                <a:cs typeface="Arial" charset="0"/>
              </a:defRPr>
            </a:lvl4pPr>
            <a:lvl5pPr algn="ctr" rtl="0" eaLnBrk="0" fontAlgn="base" hangingPunct="0">
              <a:spcBef>
                <a:spcPct val="0"/>
              </a:spcBef>
              <a:spcAft>
                <a:spcPct val="0"/>
              </a:spcAft>
              <a:defRPr kumimoji="1" sz="4100">
                <a:solidFill>
                  <a:schemeClr val="tx2"/>
                </a:solidFill>
                <a:latin typeface="Arial" charset="0"/>
                <a:ea typeface="Arial" charset="0"/>
                <a:cs typeface="Arial" charset="0"/>
              </a:defRPr>
            </a:lvl5pPr>
            <a:lvl6pPr marL="430981" algn="ctr" rtl="0" fontAlgn="base">
              <a:spcBef>
                <a:spcPct val="0"/>
              </a:spcBef>
              <a:spcAft>
                <a:spcPct val="0"/>
              </a:spcAft>
              <a:defRPr sz="4148">
                <a:solidFill>
                  <a:schemeClr val="tx2"/>
                </a:solidFill>
                <a:latin typeface="Arial" charset="0"/>
              </a:defRPr>
            </a:lvl6pPr>
            <a:lvl7pPr marL="861960" algn="ctr" rtl="0" fontAlgn="base">
              <a:spcBef>
                <a:spcPct val="0"/>
              </a:spcBef>
              <a:spcAft>
                <a:spcPct val="0"/>
              </a:spcAft>
              <a:defRPr sz="4148">
                <a:solidFill>
                  <a:schemeClr val="tx2"/>
                </a:solidFill>
                <a:latin typeface="Arial" charset="0"/>
              </a:defRPr>
            </a:lvl7pPr>
            <a:lvl8pPr marL="1292942" algn="ctr" rtl="0" fontAlgn="base">
              <a:spcBef>
                <a:spcPct val="0"/>
              </a:spcBef>
              <a:spcAft>
                <a:spcPct val="0"/>
              </a:spcAft>
              <a:defRPr sz="4148">
                <a:solidFill>
                  <a:schemeClr val="tx2"/>
                </a:solidFill>
                <a:latin typeface="Arial" charset="0"/>
              </a:defRPr>
            </a:lvl8pPr>
            <a:lvl9pPr marL="1723923" algn="ctr" rtl="0" fontAlgn="base">
              <a:spcBef>
                <a:spcPct val="0"/>
              </a:spcBef>
              <a:spcAft>
                <a:spcPct val="0"/>
              </a:spcAft>
              <a:defRPr sz="4148">
                <a:solidFill>
                  <a:schemeClr val="tx2"/>
                </a:solidFill>
                <a:latin typeface="Arial" charset="0"/>
              </a:defRPr>
            </a:lvl9pPr>
          </a:lstStyle>
          <a:p>
            <a:r>
              <a:rPr lang="ru-RU" sz="2900" kern="0" dirty="0" err="1">
                <a:solidFill>
                  <a:srgbClr val="FFFF00"/>
                </a:solidFill>
                <a:latin typeface="Arial" panose="020B0604020202020204" pitchFamily="34" charset="0"/>
                <a:cs typeface="Arial" panose="020B0604020202020204" pitchFamily="34" charset="0"/>
              </a:rPr>
              <a:t>Хондропротекторный</a:t>
            </a:r>
            <a:r>
              <a:rPr lang="ru-RU" sz="2900" kern="0" dirty="0">
                <a:solidFill>
                  <a:srgbClr val="FFFF00"/>
                </a:solidFill>
                <a:latin typeface="Arial" panose="020B0604020202020204" pitchFamily="34" charset="0"/>
                <a:cs typeface="Arial" panose="020B0604020202020204" pitchFamily="34" charset="0"/>
              </a:rPr>
              <a:t> эффект глюкозамина и </a:t>
            </a:r>
            <a:r>
              <a:rPr lang="ru-RU" sz="2900" kern="0" dirty="0" err="1">
                <a:solidFill>
                  <a:srgbClr val="FFFF00"/>
                </a:solidFill>
                <a:latin typeface="Arial" panose="020B0604020202020204" pitchFamily="34" charset="0"/>
                <a:cs typeface="Arial" panose="020B0604020202020204" pitchFamily="34" charset="0"/>
              </a:rPr>
              <a:t>хондроитинсульфата</a:t>
            </a:r>
            <a:r>
              <a:rPr lang="ru-RU" sz="2900" kern="0" dirty="0">
                <a:solidFill>
                  <a:srgbClr val="FFFF00"/>
                </a:solidFill>
                <a:latin typeface="Arial" panose="020B0604020202020204" pitchFamily="34" charset="0"/>
                <a:cs typeface="Arial" panose="020B0604020202020204" pitchFamily="34" charset="0"/>
              </a:rPr>
              <a:t> усиливался витамином В1 </a:t>
            </a:r>
          </a:p>
        </p:txBody>
      </p:sp>
    </p:spTree>
    <p:extLst>
      <p:ext uri="{BB962C8B-B14F-4D97-AF65-F5344CB8AC3E}">
        <p14:creationId xmlns:p14="http://schemas.microsoft.com/office/powerpoint/2010/main" val="354236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EAE27A46-293E-46AA-8213-83F1EA842E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Объект 6" hidden="1">
                        <a:extLst>
                          <a:ext uri="{FF2B5EF4-FFF2-40B4-BE49-F238E27FC236}">
                            <a16:creationId xmlns:a16="http://schemas.microsoft.com/office/drawing/2014/main" id="{EAE27A46-293E-46AA-8213-83F1EA842E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Номер слайда 4">
            <a:extLst>
              <a:ext uri="{FF2B5EF4-FFF2-40B4-BE49-F238E27FC236}">
                <a16:creationId xmlns:a16="http://schemas.microsoft.com/office/drawing/2014/main" id="{CE8C98FA-A89A-4D9B-A379-F67383CC5A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DA870-630B-4DE6-83FA-C73B4D13AF29}"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7EECBA67-F70C-4910-8AD1-0496D512EC3E}"/>
              </a:ext>
            </a:extLst>
          </p:cNvPr>
          <p:cNvSpPr txBox="1"/>
          <p:nvPr/>
        </p:nvSpPr>
        <p:spPr>
          <a:xfrm>
            <a:off x="525610" y="564819"/>
            <a:ext cx="11160126"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err="1">
                <a:ln>
                  <a:noFill/>
                </a:ln>
                <a:solidFill>
                  <a:srgbClr val="FFFF00"/>
                </a:solidFill>
                <a:effectLst/>
                <a:uLnTx/>
                <a:uFillTx/>
                <a:latin typeface="Arial"/>
                <a:ea typeface="+mn-ea"/>
                <a:cs typeface="Arial"/>
              </a:rPr>
              <a:t>Терафлекс</a:t>
            </a:r>
            <a:r>
              <a:rPr kumimoji="0" lang="ru-RU" sz="2800" b="1" i="0" u="none" strike="noStrike" kern="1200" cap="none" spc="0" normalizeH="0" baseline="0" noProof="0" dirty="0">
                <a:ln>
                  <a:noFill/>
                </a:ln>
                <a:solidFill>
                  <a:srgbClr val="FFFF00"/>
                </a:solidFill>
                <a:effectLst/>
                <a:uLnTx/>
                <a:uFillTx/>
                <a:latin typeface="Arial"/>
                <a:ea typeface="+mn-ea"/>
                <a:cs typeface="Arial"/>
              </a:rPr>
              <a:t> Плюс </a:t>
            </a:r>
            <a:r>
              <a:rPr kumimoji="0" lang="ru-RU" sz="2800" b="0" i="0" u="none" strike="noStrike" kern="1200" cap="none" spc="0" normalizeH="0" baseline="0" noProof="0" dirty="0">
                <a:ln>
                  <a:noFill/>
                </a:ln>
                <a:solidFill>
                  <a:srgbClr val="FFFF00"/>
                </a:solidFill>
                <a:effectLst/>
                <a:uLnTx/>
                <a:uFillTx/>
                <a:latin typeface="Arial"/>
                <a:ea typeface="+mn-ea"/>
                <a:cs typeface="Arial"/>
              </a:rPr>
              <a:t>– комбинация ГА и ХС в доказано эффективных дозах, усиленная витаминами группы В:</a:t>
            </a:r>
            <a:endParaRPr kumimoji="0" lang="ru-RU" sz="2800" b="0" i="0" u="none" strike="noStrike" kern="1200" cap="none" spc="0" normalizeH="0" baseline="30000" noProof="0" dirty="0">
              <a:ln>
                <a:noFill/>
              </a:ln>
              <a:solidFill>
                <a:srgbClr val="FFFF00"/>
              </a:solidFill>
              <a:effectLst/>
              <a:uLnTx/>
              <a:uFillTx/>
              <a:latin typeface="Arial"/>
              <a:ea typeface="+mn-ea"/>
              <a:cs typeface="Arial"/>
            </a:endParaRPr>
          </a:p>
        </p:txBody>
      </p:sp>
      <p:graphicFrame>
        <p:nvGraphicFramePr>
          <p:cNvPr id="20" name="Таблица 20">
            <a:extLst>
              <a:ext uri="{FF2B5EF4-FFF2-40B4-BE49-F238E27FC236}">
                <a16:creationId xmlns:a16="http://schemas.microsoft.com/office/drawing/2014/main" id="{F15D9534-501F-4B14-9287-11F2B6130F4E}"/>
              </a:ext>
            </a:extLst>
          </p:cNvPr>
          <p:cNvGraphicFramePr>
            <a:graphicFrameLocks noGrp="1"/>
          </p:cNvGraphicFramePr>
          <p:nvPr>
            <p:extLst>
              <p:ext uri="{D42A27DB-BD31-4B8C-83A1-F6EECF244321}">
                <p14:modId xmlns:p14="http://schemas.microsoft.com/office/powerpoint/2010/main" val="1129613385"/>
              </p:ext>
            </p:extLst>
          </p:nvPr>
        </p:nvGraphicFramePr>
        <p:xfrm>
          <a:off x="4736522" y="1930977"/>
          <a:ext cx="6737556" cy="3853290"/>
        </p:xfrm>
        <a:graphic>
          <a:graphicData uri="http://schemas.openxmlformats.org/drawingml/2006/table">
            <a:tbl>
              <a:tblPr firstRow="1" bandRow="1">
                <a:tableStyleId>{2D5ABB26-0587-4C30-8999-92F81FD0307C}</a:tableStyleId>
              </a:tblPr>
              <a:tblGrid>
                <a:gridCol w="1614849">
                  <a:extLst>
                    <a:ext uri="{9D8B030D-6E8A-4147-A177-3AD203B41FA5}">
                      <a16:colId xmlns:a16="http://schemas.microsoft.com/office/drawing/2014/main" val="3218927972"/>
                    </a:ext>
                  </a:extLst>
                </a:gridCol>
                <a:gridCol w="2123611">
                  <a:extLst>
                    <a:ext uri="{9D8B030D-6E8A-4147-A177-3AD203B41FA5}">
                      <a16:colId xmlns:a16="http://schemas.microsoft.com/office/drawing/2014/main" val="3992558883"/>
                    </a:ext>
                  </a:extLst>
                </a:gridCol>
                <a:gridCol w="2999096">
                  <a:extLst>
                    <a:ext uri="{9D8B030D-6E8A-4147-A177-3AD203B41FA5}">
                      <a16:colId xmlns:a16="http://schemas.microsoft.com/office/drawing/2014/main" val="2421958173"/>
                    </a:ext>
                  </a:extLst>
                </a:gridCol>
              </a:tblGrid>
              <a:tr h="898527">
                <a:tc>
                  <a:txBody>
                    <a:bodyPr/>
                    <a:lstStyle/>
                    <a:p>
                      <a:r>
                        <a:rPr lang="ru-RU" sz="1300" b="1" dirty="0">
                          <a:solidFill>
                            <a:schemeClr val="bg1"/>
                          </a:solidFill>
                          <a:latin typeface="Arial" panose="020B0604020202020204" pitchFamily="34" charset="0"/>
                          <a:cs typeface="Arial" panose="020B0604020202020204" pitchFamily="34" charset="0"/>
                        </a:rPr>
                        <a:t>Ингредиент</a:t>
                      </a:r>
                    </a:p>
                  </a:txBody>
                  <a:tcPr marL="86990" marR="86990" marT="43495" marB="43495" anchor="ctr">
                    <a:lnR w="3175" cap="flat" cmpd="sng" algn="ctr">
                      <a:solidFill>
                        <a:schemeClr val="tx1"/>
                      </a:solidFill>
                      <a:prstDash val="lgDash"/>
                      <a:round/>
                      <a:headEnd type="none" w="med" len="med"/>
                      <a:tailEnd type="none" w="med" len="med"/>
                    </a:lnR>
                    <a:lnB w="3175" cap="flat" cmpd="sng" algn="ctr">
                      <a:solidFill>
                        <a:schemeClr val="tx1"/>
                      </a:solidFill>
                      <a:prstDash val="lgDash"/>
                      <a:round/>
                      <a:headEnd type="none" w="med" len="med"/>
                      <a:tailEnd type="none" w="med" len="med"/>
                    </a:lnB>
                  </a:tcPr>
                </a:tc>
                <a:tc>
                  <a:txBody>
                    <a:bodyPr/>
                    <a:lstStyle/>
                    <a:p>
                      <a:pPr algn="ctr"/>
                      <a:r>
                        <a:rPr lang="ru-RU" sz="1300" b="1" dirty="0">
                          <a:solidFill>
                            <a:schemeClr val="bg1"/>
                          </a:solidFill>
                          <a:latin typeface="Arial" panose="020B0604020202020204" pitchFamily="34" charset="0"/>
                          <a:cs typeface="Arial" panose="020B0604020202020204" pitchFamily="34" charset="0"/>
                        </a:rPr>
                        <a:t>Содержание</a:t>
                      </a:r>
                    </a:p>
                    <a:p>
                      <a:pPr algn="ctr"/>
                      <a:r>
                        <a:rPr lang="ru-RU" sz="1300" b="1" dirty="0">
                          <a:solidFill>
                            <a:schemeClr val="bg1"/>
                          </a:solidFill>
                          <a:latin typeface="Arial" panose="020B0604020202020204" pitchFamily="34" charset="0"/>
                          <a:cs typeface="Arial" panose="020B0604020202020204" pitchFamily="34" charset="0"/>
                        </a:rPr>
                        <a:t>в 4 капсулах</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B w="3175" cap="flat" cmpd="sng" algn="ctr">
                      <a:solidFill>
                        <a:schemeClr val="tx1"/>
                      </a:solidFill>
                      <a:prstDash val="lgDash"/>
                      <a:round/>
                      <a:headEnd type="none" w="med" len="med"/>
                      <a:tailEnd type="none" w="med" len="med"/>
                    </a:lnB>
                  </a:tcPr>
                </a:tc>
                <a:tc>
                  <a:txBody>
                    <a:bodyPr/>
                    <a:lstStyle/>
                    <a:p>
                      <a:pPr algn="ctr"/>
                      <a:r>
                        <a:rPr lang="ru-RU" sz="1300" b="1" dirty="0">
                          <a:solidFill>
                            <a:schemeClr val="bg1"/>
                          </a:solidFill>
                          <a:latin typeface="Arial" panose="020B0604020202020204" pitchFamily="34" charset="0"/>
                          <a:cs typeface="Arial" panose="020B0604020202020204" pitchFamily="34" charset="0"/>
                        </a:rPr>
                        <a:t>% рекомендуемого уровня потребления (1) /</a:t>
                      </a:r>
                    </a:p>
                    <a:p>
                      <a:pPr algn="ctr"/>
                      <a:r>
                        <a:rPr lang="ru-RU" sz="1300" b="1" dirty="0">
                          <a:solidFill>
                            <a:schemeClr val="bg1"/>
                          </a:solidFill>
                          <a:latin typeface="Arial" panose="020B0604020202020204" pitchFamily="34" charset="0"/>
                          <a:cs typeface="Arial" panose="020B0604020202020204" pitchFamily="34" charset="0"/>
                        </a:rPr>
                        <a:t>% адекватного уровня суточного потребления (2)</a:t>
                      </a:r>
                    </a:p>
                  </a:txBody>
                  <a:tcPr marL="86990" marR="86990" marT="43495" marB="43495" anchor="ctr">
                    <a:lnL w="3175" cap="flat" cmpd="sng" algn="ctr">
                      <a:solidFill>
                        <a:schemeClr val="tx1"/>
                      </a:solidFill>
                      <a:prstDash val="lgDash"/>
                      <a:round/>
                      <a:headEnd type="none" w="med" len="med"/>
                      <a:tailEnd type="none" w="med" len="med"/>
                    </a:lnL>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3671118435"/>
                  </a:ext>
                </a:extLst>
              </a:tr>
              <a:tr h="354226">
                <a:tc>
                  <a:txBody>
                    <a:bodyPr/>
                    <a:lstStyle/>
                    <a:p>
                      <a:r>
                        <a:rPr lang="ru-RU" sz="1300" dirty="0">
                          <a:solidFill>
                            <a:schemeClr val="bg1"/>
                          </a:solidFill>
                          <a:latin typeface="Arial" panose="020B0604020202020204" pitchFamily="34" charset="0"/>
                          <a:cs typeface="Arial" panose="020B0604020202020204" pitchFamily="34" charset="0"/>
                        </a:rPr>
                        <a:t>В1, мг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2,1</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150 (1)</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2085843209"/>
                  </a:ext>
                </a:extLst>
              </a:tr>
              <a:tr h="345586">
                <a:tc>
                  <a:txBody>
                    <a:bodyPr/>
                    <a:lstStyle/>
                    <a:p>
                      <a:r>
                        <a:rPr lang="ru-RU" sz="1300" dirty="0">
                          <a:solidFill>
                            <a:schemeClr val="bg1"/>
                          </a:solidFill>
                          <a:latin typeface="Arial" panose="020B0604020202020204" pitchFamily="34" charset="0"/>
                          <a:cs typeface="Arial" panose="020B0604020202020204" pitchFamily="34" charset="0"/>
                        </a:rPr>
                        <a:t>В2, мг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2,4</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150 (1)</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691557316"/>
                  </a:ext>
                </a:extLst>
              </a:tr>
              <a:tr h="345586">
                <a:tc>
                  <a:txBody>
                    <a:bodyPr/>
                    <a:lstStyle/>
                    <a:p>
                      <a:r>
                        <a:rPr lang="ru-RU" sz="1300" dirty="0">
                          <a:solidFill>
                            <a:schemeClr val="bg1"/>
                          </a:solidFill>
                          <a:latin typeface="Arial" panose="020B0604020202020204" pitchFamily="34" charset="0"/>
                          <a:cs typeface="Arial" panose="020B0604020202020204" pitchFamily="34" charset="0"/>
                        </a:rPr>
                        <a:t>В3 (ниацин), мг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27</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150 (1)</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18485698"/>
                  </a:ext>
                </a:extLst>
              </a:tr>
              <a:tr h="354226">
                <a:tc>
                  <a:txBody>
                    <a:bodyPr/>
                    <a:lstStyle/>
                    <a:p>
                      <a:r>
                        <a:rPr lang="ru-RU" sz="1300" dirty="0">
                          <a:solidFill>
                            <a:schemeClr val="bg1"/>
                          </a:solidFill>
                          <a:latin typeface="Arial" panose="020B0604020202020204" pitchFamily="34" charset="0"/>
                          <a:cs typeface="Arial" panose="020B0604020202020204" pitchFamily="34" charset="0"/>
                        </a:rPr>
                        <a:t>В5, мг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9</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150 (1)</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3980869751"/>
                  </a:ext>
                </a:extLst>
              </a:tr>
              <a:tr h="354226">
                <a:tc>
                  <a:txBody>
                    <a:bodyPr/>
                    <a:lstStyle/>
                    <a:p>
                      <a:r>
                        <a:rPr lang="ru-RU" sz="1300" dirty="0">
                          <a:solidFill>
                            <a:schemeClr val="bg1"/>
                          </a:solidFill>
                          <a:latin typeface="Arial" panose="020B0604020202020204" pitchFamily="34" charset="0"/>
                          <a:cs typeface="Arial" panose="020B0604020202020204" pitchFamily="34" charset="0"/>
                        </a:rPr>
                        <a:t>В6, мг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3</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150 (1)</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566421132"/>
                  </a:ext>
                </a:extLst>
              </a:tr>
              <a:tr h="354226">
                <a:tc>
                  <a:txBody>
                    <a:bodyPr/>
                    <a:lstStyle/>
                    <a:p>
                      <a:r>
                        <a:rPr lang="ru-RU" sz="1300" dirty="0">
                          <a:solidFill>
                            <a:schemeClr val="bg1"/>
                          </a:solidFill>
                          <a:latin typeface="Arial" panose="020B0604020202020204" pitchFamily="34" charset="0"/>
                          <a:cs typeface="Arial" panose="020B0604020202020204" pitchFamily="34" charset="0"/>
                        </a:rPr>
                        <a:t>В12, мкг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1,5</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150 (1)</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569809455"/>
                  </a:ext>
                </a:extLst>
              </a:tr>
              <a:tr h="492461">
                <a:tc>
                  <a:txBody>
                    <a:bodyPr/>
                    <a:lstStyle/>
                    <a:p>
                      <a:r>
                        <a:rPr lang="ru-RU" sz="1300" dirty="0">
                          <a:solidFill>
                            <a:schemeClr val="bg1"/>
                          </a:solidFill>
                          <a:latin typeface="Arial" panose="020B0604020202020204" pitchFamily="34" charset="0"/>
                          <a:cs typeface="Arial" panose="020B0604020202020204" pitchFamily="34" charset="0"/>
                        </a:rPr>
                        <a:t>ГА, мг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1240</a:t>
                      </a:r>
                    </a:p>
                    <a:p>
                      <a:pPr algn="r"/>
                      <a:r>
                        <a:rPr lang="ru-RU" sz="1300" dirty="0">
                          <a:solidFill>
                            <a:schemeClr val="bg1"/>
                          </a:solidFill>
                          <a:latin typeface="Arial" panose="020B0604020202020204" pitchFamily="34" charset="0"/>
                          <a:cs typeface="Arial" panose="020B0604020202020204" pitchFamily="34" charset="0"/>
                        </a:rPr>
                        <a:t>1500</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tc>
                  <a:txBody>
                    <a:bodyPr/>
                    <a:lstStyle/>
                    <a:p>
                      <a:pPr algn="r"/>
                      <a:r>
                        <a:rPr lang="ru-RU" sz="1300" dirty="0">
                          <a:solidFill>
                            <a:schemeClr val="bg1"/>
                          </a:solidFill>
                          <a:latin typeface="Arial" panose="020B0604020202020204" pitchFamily="34" charset="0"/>
                          <a:cs typeface="Arial" panose="020B0604020202020204" pitchFamily="34" charset="0"/>
                        </a:rPr>
                        <a:t>177 (2)</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lnB w="3175"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219099173"/>
                  </a:ext>
                </a:extLst>
              </a:tr>
              <a:tr h="354226">
                <a:tc>
                  <a:txBody>
                    <a:bodyPr/>
                    <a:lstStyle/>
                    <a:p>
                      <a:r>
                        <a:rPr lang="ru-RU" sz="1300" dirty="0">
                          <a:solidFill>
                            <a:schemeClr val="bg1"/>
                          </a:solidFill>
                          <a:latin typeface="Arial" panose="020B0604020202020204" pitchFamily="34" charset="0"/>
                          <a:cs typeface="Arial" panose="020B0604020202020204" pitchFamily="34" charset="0"/>
                        </a:rPr>
                        <a:t>ХС, мг</a:t>
                      </a:r>
                    </a:p>
                  </a:txBody>
                  <a:tcPr marL="86990" marR="86990" marT="43495" marB="43495" anchor="ctr">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tcPr>
                </a:tc>
                <a:tc>
                  <a:txBody>
                    <a:bodyPr/>
                    <a:lstStyle/>
                    <a:p>
                      <a:pPr algn="r"/>
                      <a:r>
                        <a:rPr lang="ru-RU" sz="1300" dirty="0">
                          <a:solidFill>
                            <a:schemeClr val="bg1"/>
                          </a:solidFill>
                          <a:latin typeface="Arial" panose="020B0604020202020204" pitchFamily="34" charset="0"/>
                          <a:cs typeface="Arial" panose="020B0604020202020204" pitchFamily="34" charset="0"/>
                        </a:rPr>
                        <a:t>1000</a:t>
                      </a:r>
                    </a:p>
                  </a:txBody>
                  <a:tcPr marL="86990" marR="86990" marT="43495" marB="43495" anchor="ctr">
                    <a:lnL w="3175" cap="flat" cmpd="sng" algn="ctr">
                      <a:solidFill>
                        <a:schemeClr val="tx1"/>
                      </a:solidFill>
                      <a:prstDash val="lgDash"/>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lgDash"/>
                      <a:round/>
                      <a:headEnd type="none" w="med" len="med"/>
                      <a:tailEnd type="none" w="med" len="med"/>
                    </a:lnT>
                  </a:tcPr>
                </a:tc>
                <a:tc>
                  <a:txBody>
                    <a:bodyPr/>
                    <a:lstStyle/>
                    <a:p>
                      <a:pPr algn="r"/>
                      <a:r>
                        <a:rPr lang="ru-RU" sz="1300" dirty="0">
                          <a:solidFill>
                            <a:schemeClr val="bg1"/>
                          </a:solidFill>
                          <a:latin typeface="Arial" panose="020B0604020202020204" pitchFamily="34" charset="0"/>
                          <a:cs typeface="Arial" panose="020B0604020202020204" pitchFamily="34" charset="0"/>
                        </a:rPr>
                        <a:t>167 (2)</a:t>
                      </a:r>
                    </a:p>
                  </a:txBody>
                  <a:tcPr marL="86990" marR="86990" marT="43495" marB="43495" anchor="ctr">
                    <a:lnL w="3175" cap="flat" cmpd="sng" algn="ctr">
                      <a:solidFill>
                        <a:schemeClr val="tx1"/>
                      </a:solidFill>
                      <a:prstDash val="lgDash"/>
                      <a:round/>
                      <a:headEnd type="none" w="med" len="med"/>
                      <a:tailEnd type="none" w="med" len="med"/>
                    </a:lnL>
                    <a:lnT w="3175" cap="flat" cmpd="sng" algn="ctr">
                      <a:solidFill>
                        <a:schemeClr val="tx1"/>
                      </a:solidFill>
                      <a:prstDash val="lgDash"/>
                      <a:round/>
                      <a:headEnd type="none" w="med" len="med"/>
                      <a:tailEnd type="none" w="med" len="med"/>
                    </a:lnT>
                  </a:tcPr>
                </a:tc>
                <a:extLst>
                  <a:ext uri="{0D108BD9-81ED-4DB2-BD59-A6C34878D82A}">
                    <a16:rowId xmlns:a16="http://schemas.microsoft.com/office/drawing/2014/main" val="2969423639"/>
                  </a:ext>
                </a:extLst>
              </a:tr>
            </a:tbl>
          </a:graphicData>
        </a:graphic>
      </p:graphicFrame>
      <p:pic>
        <p:nvPicPr>
          <p:cNvPr id="8" name="Рисунок 7"/>
          <p:cNvPicPr>
            <a:picLocks noChangeAspect="1"/>
          </p:cNvPicPr>
          <p:nvPr/>
        </p:nvPicPr>
        <p:blipFill>
          <a:blip r:embed="rId6"/>
          <a:stretch>
            <a:fillRect/>
          </a:stretch>
        </p:blipFill>
        <p:spPr>
          <a:xfrm>
            <a:off x="0" y="6021263"/>
            <a:ext cx="12211346" cy="60965"/>
          </a:xfrm>
          <a:prstGeom prst="rect">
            <a:avLst/>
          </a:prstGeom>
        </p:spPr>
      </p:pic>
      <p:sp>
        <p:nvSpPr>
          <p:cNvPr id="11" name="Нижний колонтитул 3">
            <a:extLst>
              <a:ext uri="{FF2B5EF4-FFF2-40B4-BE49-F238E27FC236}">
                <a16:creationId xmlns:a16="http://schemas.microsoft.com/office/drawing/2014/main" id="{23298938-E0A6-47EC-9FEC-6EBE0EEB0A3E}"/>
              </a:ext>
            </a:extLst>
          </p:cNvPr>
          <p:cNvSpPr txBox="1">
            <a:spLocks/>
          </p:cNvSpPr>
          <p:nvPr/>
        </p:nvSpPr>
        <p:spPr>
          <a:xfrm>
            <a:off x="273628" y="5565209"/>
            <a:ext cx="4102245"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chemeClr val="bg1"/>
                </a:solidFill>
                <a:effectLst/>
                <a:uLnTx/>
                <a:uFillTx/>
                <a:latin typeface="Calibri"/>
                <a:ea typeface="+mn-ea"/>
                <a:cs typeface="+mn-cs"/>
              </a:rPr>
              <a:t>ГА – глюкозамин в виде глюкозамина гидрохлорида, ХС – </a:t>
            </a:r>
            <a:r>
              <a:rPr kumimoji="0" lang="ru-RU" sz="1200" b="0" i="0" u="none" strike="noStrike" kern="1200" cap="none" spc="0" normalizeH="0" baseline="0" noProof="0" dirty="0" err="1">
                <a:ln>
                  <a:noFill/>
                </a:ln>
                <a:solidFill>
                  <a:schemeClr val="bg1"/>
                </a:solidFill>
                <a:effectLst/>
                <a:uLnTx/>
                <a:uFillTx/>
                <a:latin typeface="Calibri"/>
                <a:ea typeface="+mn-ea"/>
                <a:cs typeface="+mn-cs"/>
              </a:rPr>
              <a:t>хондроитин</a:t>
            </a:r>
            <a:r>
              <a:rPr kumimoji="0" lang="ru-RU" sz="1200" b="0" i="0" u="none" strike="noStrike" kern="1200" cap="none" spc="0" normalizeH="0" baseline="0" noProof="0" dirty="0">
                <a:ln>
                  <a:noFill/>
                </a:ln>
                <a:solidFill>
                  <a:schemeClr val="bg1"/>
                </a:solidFill>
                <a:effectLst/>
                <a:uLnTx/>
                <a:uFillTx/>
                <a:latin typeface="Calibri"/>
                <a:ea typeface="+mn-ea"/>
                <a:cs typeface="+mn-cs"/>
              </a:rPr>
              <a:t> сульфат</a:t>
            </a:r>
          </a:p>
        </p:txBody>
      </p:sp>
      <p:sp>
        <p:nvSpPr>
          <p:cNvPr id="3" name="TextBox 2">
            <a:extLst>
              <a:ext uri="{FF2B5EF4-FFF2-40B4-BE49-F238E27FC236}">
                <a16:creationId xmlns:a16="http://schemas.microsoft.com/office/drawing/2014/main" id="{BA34F8A7-01DD-4DB9-B77A-CB9B66727275}"/>
              </a:ext>
            </a:extLst>
          </p:cNvPr>
          <p:cNvSpPr txBox="1"/>
          <p:nvPr/>
        </p:nvSpPr>
        <p:spPr>
          <a:xfrm>
            <a:off x="308264" y="1797627"/>
            <a:ext cx="3678381" cy="1477328"/>
          </a:xfrm>
          <a:prstGeom prst="rect">
            <a:avLst/>
          </a:prstGeom>
          <a:solidFill>
            <a:srgbClr val="C9E7E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Способствует</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восстановительным</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процессам</a:t>
            </a:r>
            <a:r>
              <a:rPr kumimoji="0" lang="en-US" sz="1800" b="0" i="0" u="none" strike="noStrike" kern="1200" cap="none" spc="0" normalizeH="0" baseline="0" noProof="0" dirty="0">
                <a:ln>
                  <a:noFill/>
                </a:ln>
                <a:solidFill>
                  <a:prstClr val="black"/>
                </a:solidFill>
                <a:effectLst/>
                <a:uLnTx/>
                <a:uFillTx/>
                <a:latin typeface="Calibri"/>
                <a:ea typeface="+mn-ea"/>
                <a:cs typeface="+mn-cs"/>
              </a:rPr>
              <a:t> в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позвоночнике</a:t>
            </a:r>
            <a:r>
              <a:rPr kumimoji="0" lang="en-US" sz="1800" b="0" i="0" u="none" strike="noStrike" kern="1200" cap="none" spc="0" normalizeH="0" baseline="0" noProof="0" dirty="0">
                <a:ln>
                  <a:noFill/>
                </a:ln>
                <a:solidFill>
                  <a:prstClr val="black"/>
                </a:solidFill>
                <a:effectLst/>
                <a:uLnTx/>
                <a:uFillTx/>
                <a:latin typeface="Calibri"/>
                <a:ea typeface="+mn-ea"/>
                <a:cs typeface="+mn-cs"/>
              </a:rPr>
              <a:t> и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окружающих</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тканях</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при</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состояниях</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которые</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сопровождаются</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болью</a:t>
            </a:r>
            <a:r>
              <a:rPr kumimoji="0" lang="en-US" sz="1800" b="0" i="0" u="none" strike="noStrike" kern="1200" cap="none" spc="0" normalizeH="0" baseline="0" noProof="0" dirty="0">
                <a:ln>
                  <a:noFill/>
                </a:ln>
                <a:solidFill>
                  <a:prstClr val="black"/>
                </a:solidFill>
                <a:effectLst/>
                <a:uLnTx/>
                <a:uFillTx/>
                <a:latin typeface="Calibri"/>
                <a:ea typeface="+mn-ea"/>
                <a:cs typeface="+mn-cs"/>
              </a:rPr>
              <a:t> в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спине</a:t>
            </a:r>
            <a:endParaRPr kumimoji="0" lang="en-US" sz="1800" b="0" i="0" u="none" strike="noStrike" kern="1200" cap="none" spc="0" normalizeH="0" baseline="0" noProof="0" dirty="0" err="1">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139F210F-8206-709A-F8E2-155EDF4701FE}"/>
              </a:ext>
            </a:extLst>
          </p:cNvPr>
          <p:cNvSpPr txBox="1"/>
          <p:nvPr/>
        </p:nvSpPr>
        <p:spPr>
          <a:xfrm>
            <a:off x="308264" y="3745923"/>
            <a:ext cx="3583131" cy="1477328"/>
          </a:xfrm>
          <a:prstGeom prst="rect">
            <a:avLst/>
          </a:prstGeom>
          <a:solidFill>
            <a:srgbClr val="C9E7E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Рекомендации по применению: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Взрослым — по 2 капсулы 2 раза в день во время еды.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Продолжительность приема — 1–2 месяца</a:t>
            </a:r>
          </a:p>
        </p:txBody>
      </p:sp>
      <p:sp>
        <p:nvSpPr>
          <p:cNvPr id="12" name="Нижний колонтитул 3">
            <a:extLst>
              <a:ext uri="{FF2B5EF4-FFF2-40B4-BE49-F238E27FC236}">
                <a16:creationId xmlns:a16="http://schemas.microsoft.com/office/drawing/2014/main" id="{83BB9971-AA33-A632-875C-B36A0823AD10}"/>
              </a:ext>
            </a:extLst>
          </p:cNvPr>
          <p:cNvSpPr txBox="1">
            <a:spLocks/>
          </p:cNvSpPr>
          <p:nvPr/>
        </p:nvSpPr>
        <p:spPr>
          <a:xfrm>
            <a:off x="238991" y="6231958"/>
            <a:ext cx="4102245"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chemeClr val="bg1"/>
                </a:solidFill>
                <a:effectLst/>
                <a:uLnTx/>
                <a:uFillTx/>
                <a:latin typeface="Calibri"/>
                <a:ea typeface="+mn-ea"/>
                <a:cs typeface="+mn-cs"/>
              </a:rPr>
              <a:t>Листок вкладыш БАД </a:t>
            </a:r>
            <a:r>
              <a:rPr kumimoji="0" lang="ru-RU" sz="1200" b="0" i="0" u="none" strike="noStrike" kern="1200" cap="none" spc="0" normalizeH="0" baseline="0" noProof="0" dirty="0" err="1">
                <a:ln>
                  <a:noFill/>
                </a:ln>
                <a:solidFill>
                  <a:schemeClr val="bg1"/>
                </a:solidFill>
                <a:effectLst/>
                <a:uLnTx/>
                <a:uFillTx/>
                <a:latin typeface="Calibri"/>
                <a:ea typeface="+mn-ea"/>
                <a:cs typeface="+mn-cs"/>
              </a:rPr>
              <a:t>Терафлекс</a:t>
            </a:r>
            <a:r>
              <a:rPr kumimoji="0" lang="ru-RU" sz="1200" b="0" i="0" u="none" strike="noStrike" kern="1200" cap="none" spc="0" normalizeH="0" baseline="0" noProof="0" dirty="0">
                <a:ln>
                  <a:noFill/>
                </a:ln>
                <a:solidFill>
                  <a:schemeClr val="bg1"/>
                </a:solidFill>
                <a:effectLst/>
                <a:uLnTx/>
                <a:uFillTx/>
                <a:latin typeface="Calibri"/>
                <a:ea typeface="+mn-ea"/>
                <a:cs typeface="+mn-cs"/>
              </a:rPr>
              <a:t> Плюс</a:t>
            </a:r>
            <a:endParaRPr kumimoji="0" lang="ru-RU" sz="1200" b="0" i="0" u="none" strike="noStrike" kern="1200" cap="none" spc="0" normalizeH="0" baseline="0" noProof="0" dirty="0">
              <a:ln>
                <a:noFill/>
              </a:ln>
              <a:solidFill>
                <a:schemeClr val="bg1"/>
              </a:solidFill>
              <a:effectLst/>
              <a:uLnTx/>
              <a:uFillTx/>
              <a:latin typeface="Calibri"/>
              <a:ea typeface="+mn-ea"/>
              <a:cs typeface="Calibri"/>
            </a:endParaRPr>
          </a:p>
        </p:txBody>
      </p:sp>
    </p:spTree>
    <p:extLst>
      <p:ext uri="{BB962C8B-B14F-4D97-AF65-F5344CB8AC3E}">
        <p14:creationId xmlns:p14="http://schemas.microsoft.com/office/powerpoint/2010/main" val="2299487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gray">
          <a:xfrm>
            <a:off x="902280" y="628193"/>
            <a:ext cx="9171013" cy="529386"/>
          </a:xfrm>
          <a:prstGeom prst="rect">
            <a:avLst/>
          </a:prstGeom>
        </p:spPr>
        <p:txBody>
          <a:bodyPr vert="horz" lIns="0" tIns="0" rIns="0" bIns="0" rtlCol="0" anchor="b">
            <a:no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1" i="0" u="none" strike="noStrike" kern="1200" cap="none" spc="-40" normalizeH="0" baseline="0" noProof="0" dirty="0">
                <a:ln>
                  <a:noFill/>
                </a:ln>
                <a:solidFill>
                  <a:srgbClr val="FFFF00"/>
                </a:solidFill>
                <a:effectLst/>
                <a:uLnTx/>
                <a:uFillTx/>
                <a:latin typeface="Arial" panose="020B0604020202020204" pitchFamily="34" charset="0"/>
                <a:ea typeface="+mj-ea"/>
                <a:cs typeface="+mj-cs"/>
              </a:rPr>
              <a:t>Место средств локальной терапии</a:t>
            </a:r>
            <a:r>
              <a:rPr kumimoji="0" lang="en-US" sz="2400" b="1" i="0" u="none" strike="noStrike" kern="1200" cap="none" spc="-40" normalizeH="0" baseline="0" noProof="0" dirty="0">
                <a:ln>
                  <a:noFill/>
                </a:ln>
                <a:solidFill>
                  <a:srgbClr val="FFFF00"/>
                </a:solidFill>
                <a:effectLst/>
                <a:uLnTx/>
                <a:uFillTx/>
                <a:latin typeface="Arial" panose="020B0604020202020204" pitchFamily="34" charset="0"/>
                <a:ea typeface="+mj-ea"/>
                <a:cs typeface="+mj-cs"/>
              </a:rPr>
              <a:t> </a:t>
            </a:r>
            <a:r>
              <a:rPr kumimoji="0" lang="ru-RU" sz="2400" b="1" i="0" u="none" strike="noStrike" kern="1200" cap="none" spc="-40" normalizeH="0" baseline="0" noProof="0" dirty="0">
                <a:ln>
                  <a:noFill/>
                </a:ln>
                <a:solidFill>
                  <a:srgbClr val="FFFF00"/>
                </a:solidFill>
                <a:effectLst/>
                <a:uLnTx/>
                <a:uFillTx/>
                <a:latin typeface="Arial" panose="020B0604020202020204" pitchFamily="34" charset="0"/>
                <a:ea typeface="+mj-ea"/>
                <a:cs typeface="+mj-cs"/>
              </a:rPr>
              <a:t>в лечении остеоартрита </a:t>
            </a:r>
          </a:p>
        </p:txBody>
      </p:sp>
      <p:sp>
        <p:nvSpPr>
          <p:cNvPr id="6" name="Объект 2"/>
          <p:cNvSpPr txBox="1">
            <a:spLocks/>
          </p:cNvSpPr>
          <p:nvPr/>
        </p:nvSpPr>
        <p:spPr bwMode="gray">
          <a:xfrm>
            <a:off x="4188360" y="1507640"/>
            <a:ext cx="7286128" cy="1234088"/>
          </a:xfrm>
          <a:prstGeom prst="rect">
            <a:avLst/>
          </a:prstGeom>
        </p:spPr>
        <p:txBody>
          <a:bodyPr vert="horz" lIns="0" tIns="0" rIns="0" bIns="0" rtlCol="0">
            <a:noAutofit/>
          </a:bodyPr>
          <a:lstStyle>
            <a:lvl1pPr marL="0" indent="0" algn="l" defTabSz="914400" rtl="0" eaLnBrk="1" latinLnBrk="0" hangingPunct="1">
              <a:spcBef>
                <a:spcPts val="300"/>
              </a:spcBef>
              <a:spcAft>
                <a:spcPts val="600"/>
              </a:spcAft>
              <a:buClr>
                <a:schemeClr val="accent2"/>
              </a:buClr>
              <a:buSzPct val="110000"/>
              <a:buFont typeface="Arial" pitchFamily="34" charset="0"/>
              <a:buNone/>
              <a:defRPr sz="1800" kern="1200" baseline="0">
                <a:solidFill>
                  <a:schemeClr val="tx1"/>
                </a:solidFill>
                <a:latin typeface="+mn-lt"/>
                <a:ea typeface="+mn-ea"/>
                <a:cs typeface="+mn-cs"/>
              </a:defRPr>
            </a:lvl1pPr>
            <a:lvl2pPr marL="266700" indent="-266700" algn="l" defTabSz="914400"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2pPr>
            <a:lvl3pPr marL="542925" indent="-276225" algn="l" defTabSz="914400"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3pPr>
            <a:lvl4pPr marL="809625" indent="-266700" algn="l" defTabSz="914400"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4pPr>
            <a:lvl5pPr marL="1076325" indent="-266700" algn="l" defTabSz="914400"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
                <a:srgbClr val="C0504D"/>
              </a:buClr>
              <a:buSzPct val="110000"/>
              <a:buFont typeface="Arial" pitchFamily="34" charset="0"/>
              <a:buNone/>
              <a:tabLst/>
              <a:defRPr/>
            </a:pPr>
            <a:endPar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600"/>
              </a:spcAft>
              <a:buClr>
                <a:srgbClr val="C0504D"/>
              </a:buClr>
              <a:buSzPct val="110000"/>
              <a:buFont typeface="Arial" pitchFamily="34" charset="0"/>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«Местное лечение остеоартрита кистей предпочтительнее системного, особенно для легкой и умеренной боли. Местные НПВС являются эффективными и безопасными средствами для лечения остеоартрита рук»</a:t>
            </a:r>
            <a:r>
              <a:rPr kumimoji="0" lang="ru-RU" sz="18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1</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84375" y="2045371"/>
            <a:ext cx="1282535" cy="65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Объект 2"/>
          <p:cNvSpPr>
            <a:spLocks noGrp="1"/>
          </p:cNvSpPr>
          <p:nvPr>
            <p:ph idx="1"/>
          </p:nvPr>
        </p:nvSpPr>
        <p:spPr>
          <a:xfrm>
            <a:off x="4079776" y="3154656"/>
            <a:ext cx="6266104" cy="2588552"/>
          </a:xfrm>
        </p:spPr>
        <p:txBody>
          <a:bodyPr>
            <a:normAutofit/>
          </a:bodyPr>
          <a:lstStyle/>
          <a:p>
            <a:pPr marL="0" indent="0">
              <a:buNone/>
            </a:pPr>
            <a:r>
              <a:rPr lang="ru-RU" sz="1800" dirty="0">
                <a:solidFill>
                  <a:schemeClr val="bg1"/>
                </a:solidFill>
                <a:latin typeface="Arial" panose="020B0604020202020204" pitchFamily="34" charset="0"/>
                <a:cs typeface="Arial" panose="020B0604020202020204" pitchFamily="34" charset="0"/>
              </a:rPr>
              <a:t>«Местная терапия остеоартрита коленного сустава подтверждает свою эффективность и безопасность клинически – уровень доказательности 1А»</a:t>
            </a:r>
            <a:r>
              <a:rPr lang="en-US" sz="1800" baseline="30000" dirty="0">
                <a:solidFill>
                  <a:schemeClr val="bg1"/>
                </a:solidFill>
                <a:latin typeface="Arial" panose="020B0604020202020204" pitchFamily="34" charset="0"/>
                <a:cs typeface="Arial" panose="020B0604020202020204" pitchFamily="34" charset="0"/>
              </a:rPr>
              <a:t>2</a:t>
            </a:r>
            <a:endParaRPr lang="ru-RU" sz="1800" baseline="30000" dirty="0">
              <a:solidFill>
                <a:schemeClr val="bg1"/>
              </a:solidFill>
              <a:latin typeface="Arial" panose="020B0604020202020204" pitchFamily="34" charset="0"/>
              <a:cs typeface="Arial" panose="020B0604020202020204" pitchFamily="34" charset="0"/>
            </a:endParaRPr>
          </a:p>
          <a:p>
            <a:endParaRPr lang="ru-RU" sz="1800" dirty="0">
              <a:solidFill>
                <a:schemeClr val="bg1"/>
              </a:solidFill>
              <a:latin typeface="Arial" panose="020B0604020202020204" pitchFamily="34" charset="0"/>
              <a:cs typeface="Arial" panose="020B0604020202020204" pitchFamily="34" charset="0"/>
            </a:endParaRPr>
          </a:p>
          <a:p>
            <a:pPr marL="0" indent="0">
              <a:buNone/>
            </a:pPr>
            <a:r>
              <a:rPr lang="ru-RU" sz="1800" dirty="0">
                <a:solidFill>
                  <a:schemeClr val="bg1"/>
                </a:solidFill>
                <a:latin typeface="Arial" panose="020B0604020202020204" pitchFamily="34" charset="0"/>
                <a:cs typeface="Arial" panose="020B0604020202020204" pitchFamily="34" charset="0"/>
              </a:rPr>
              <a:t>«Местные НПВП считаются более безопасными и обладают лучшей переносимостью по сравнению с пероральными НПВП»</a:t>
            </a:r>
            <a:r>
              <a:rPr lang="en-US" sz="1800" baseline="30000" dirty="0">
                <a:solidFill>
                  <a:schemeClr val="bg1"/>
                </a:solidFill>
                <a:latin typeface="Arial" panose="020B0604020202020204" pitchFamily="34" charset="0"/>
                <a:cs typeface="Arial" panose="020B0604020202020204" pitchFamily="34" charset="0"/>
              </a:rPr>
              <a:t>3</a:t>
            </a:r>
            <a:endParaRPr lang="ru-RU" sz="1800" baseline="30000" dirty="0">
              <a:solidFill>
                <a:schemeClr val="bg1"/>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51946" y="3273116"/>
            <a:ext cx="1282535" cy="65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330175" y="5959166"/>
            <a:ext cx="10362579" cy="707886"/>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Zhang W</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et al.</a:t>
            </a:r>
            <a:r>
              <a:rPr kumimoji="0" lang="pt-BR"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EULAR evidence based recommendations for the management of hand osteoarthritis: report of a Task Force of the EULAR Standing Committee for International Clinical Studies Including Therapeutics (ESCISIT). Ann Rheum Dis. 2007 Mar;66(3):377-88.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Jordan KM. et al.</a:t>
            </a:r>
            <a:r>
              <a:rPr kumimoji="0" lang="pt-BR"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EULAR Recommendations 2003: an evidence based approach to the management of knee osteoarthritis: Report of a Task Force of the Standing Committee for International Clinical Studies Including Therapeutic Trials (ESCISIT). Ann Rheum Dis. 2003 Dec;62(12):1145-55.</a:t>
            </a:r>
            <a:endPar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McAlindon TE. et al. OARSI guidelines for the non-surgical management of knee osteoarthritis. </a:t>
            </a:r>
            <a:r>
              <a:rPr kumimoji="0" lang="ru-RU"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Osteoarthritis</a:t>
            </a: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and</a:t>
            </a: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ru-RU"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Cartilage</a:t>
            </a: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22 (2014) 363e388.</a:t>
            </a:r>
          </a:p>
        </p:txBody>
      </p:sp>
      <p:sp>
        <p:nvSpPr>
          <p:cNvPr id="14" name="AutoShape 2" descr="http://www.1688best.com/image/gsjs-b1-12.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a:off x="1360907" y="4491130"/>
            <a:ext cx="1715919" cy="58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186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941B81A8-4544-42E4-9A92-23F40711CAC8}"/>
              </a:ext>
            </a:extLst>
          </p:cNvPr>
          <p:cNvSpPr/>
          <p:nvPr/>
        </p:nvSpPr>
        <p:spPr>
          <a:xfrm>
            <a:off x="983432" y="3270523"/>
            <a:ext cx="4104083" cy="23536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Прямоугольник 3"/>
          <p:cNvSpPr/>
          <p:nvPr/>
        </p:nvSpPr>
        <p:spPr>
          <a:xfrm>
            <a:off x="1208241" y="3429073"/>
            <a:ext cx="2968667" cy="1354207"/>
          </a:xfrm>
          <a:prstGeom prst="rect">
            <a:avLst/>
          </a:prstGeom>
        </p:spPr>
        <p:txBody>
          <a:bodyPr wrap="square" lIns="91431" tIns="45715" rIns="91431" bIns="4571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Терафлекс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Хондрокрем Форте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50 100 грамм</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208241" y="4447364"/>
            <a:ext cx="4356484" cy="830987"/>
          </a:xfrm>
          <a:prstGeom prst="rect">
            <a:avLst/>
          </a:prstGeom>
          <a:noFill/>
        </p:spPr>
        <p:txBody>
          <a:bodyPr wrap="square" lIns="91431" tIns="45715" rIns="91431" bIns="45715" rtlCol="0">
            <a:spAutoFit/>
          </a:bodyPr>
          <a:lstStyle>
            <a:defPPr>
              <a:defRPr lang="ru-RU"/>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Состав: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Хондроитина сульфат натрия  5</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Мелоксикам</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мг</a:t>
            </a:r>
          </a:p>
        </p:txBody>
      </p:sp>
      <p:sp>
        <p:nvSpPr>
          <p:cNvPr id="10" name="TextBox 9">
            <a:extLst>
              <a:ext uri="{FF2B5EF4-FFF2-40B4-BE49-F238E27FC236}">
                <a16:creationId xmlns:a16="http://schemas.microsoft.com/office/drawing/2014/main" id="{CA6D4757-014F-438C-9D1E-4E8293B2FB1F}"/>
              </a:ext>
            </a:extLst>
          </p:cNvPr>
          <p:cNvSpPr txBox="1"/>
          <p:nvPr/>
        </p:nvSpPr>
        <p:spPr>
          <a:xfrm>
            <a:off x="983432" y="476672"/>
            <a:ext cx="6097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40" normalizeH="0" baseline="0" noProof="0" dirty="0">
                <a:ln>
                  <a:noFill/>
                </a:ln>
                <a:solidFill>
                  <a:srgbClr val="FFFF00"/>
                </a:solidFill>
                <a:effectLst/>
                <a:uLnTx/>
                <a:uFillTx/>
                <a:latin typeface="Arial" panose="020B0604020202020204" pitchFamily="34" charset="0"/>
                <a:ea typeface="+mn-ea"/>
                <a:cs typeface="+mn-cs"/>
              </a:rPr>
              <a:t>Терафлекс Хондрокрем Форте</a:t>
            </a:r>
            <a:endParaRPr kumimoji="0" lang="ru-RU" sz="2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FE3A9F0-D929-4810-A7A0-41EE8F574B35}"/>
              </a:ext>
            </a:extLst>
          </p:cNvPr>
          <p:cNvSpPr txBox="1"/>
          <p:nvPr/>
        </p:nvSpPr>
        <p:spPr>
          <a:xfrm>
            <a:off x="895905" y="1711566"/>
            <a:ext cx="399267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panose="020B0604020202020204"/>
                <a:ea typeface="+mn-ea"/>
                <a:cs typeface="+mn-cs"/>
              </a:rPr>
              <a:t>Крем для наружного применения, наносят на область сустава</a:t>
            </a:r>
          </a:p>
        </p:txBody>
      </p:sp>
      <p:pic>
        <p:nvPicPr>
          <p:cNvPr id="7" name="Рисунок 1">
            <a:extLst>
              <a:ext uri="{FF2B5EF4-FFF2-40B4-BE49-F238E27FC236}">
                <a16:creationId xmlns:a16="http://schemas.microsoft.com/office/drawing/2014/main" id="{E9D6B8D9-DEAD-4C4B-AA3C-BDD683489B5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11771" y="1096619"/>
            <a:ext cx="4471988"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53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173244" y="673990"/>
            <a:ext cx="8715672" cy="461665"/>
          </a:xfrm>
        </p:spPr>
        <p:txBody>
          <a:bodyPr wrap="square">
            <a:spAutoFit/>
          </a:bodyPr>
          <a:lstStyle/>
          <a:p>
            <a:pPr algn="l"/>
            <a:r>
              <a:rPr lang="ru-RU" sz="2400" b="1" spc="-40" dirty="0">
                <a:solidFill>
                  <a:srgbClr val="FFFF00"/>
                </a:solidFill>
                <a:latin typeface="Arial" panose="020B0604020202020204" pitchFamily="34" charset="0"/>
                <a:ea typeface="+mn-ea"/>
                <a:cs typeface="+mn-cs"/>
              </a:rPr>
              <a:t>Мелоксикам показал хондропротективный эффект</a:t>
            </a:r>
          </a:p>
        </p:txBody>
      </p:sp>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599" t="68983" r="68736" b="2542"/>
          <a:stretch/>
        </p:blipFill>
        <p:spPr bwMode="auto">
          <a:xfrm>
            <a:off x="6036815" y="2411179"/>
            <a:ext cx="2664296" cy="185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63228" t="1587" r="5676" b="63133"/>
          <a:stretch/>
        </p:blipFill>
        <p:spPr bwMode="auto">
          <a:xfrm>
            <a:off x="1788344" y="2311167"/>
            <a:ext cx="2375453" cy="195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1260832" y="6496080"/>
            <a:ext cx="82296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Nagy E,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Vajda</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E,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Vari</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C,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Sipka</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Fárr</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AM,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Horváth</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E. Meloxicam ameliorates the cartilage and subchondral bone deterioration in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monoiodoacetate</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-induced rat osteoarthritis.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PeerJ</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2017 Apr 12;5:e3185.</a:t>
            </a:r>
            <a:endPar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1666841" y="1507813"/>
            <a:ext cx="8145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Результат подтверждён гистологическим исследованием (через 4 недели лечения </a:t>
            </a:r>
            <a:r>
              <a:rPr kumimoji="0" lang="ru-RU"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мелоксикамом</a:t>
            </a: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1752600" y="5816145"/>
            <a:ext cx="8915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*Экспериментальное исследование мелоксикама у крысах с искусственно вызванным артритом</a:t>
            </a:r>
          </a:p>
        </p:txBody>
      </p:sp>
      <p:sp>
        <p:nvSpPr>
          <p:cNvPr id="10" name="TextBox 9"/>
          <p:cNvSpPr txBox="1"/>
          <p:nvPr/>
        </p:nvSpPr>
        <p:spPr>
          <a:xfrm>
            <a:off x="1730419" y="4583157"/>
            <a:ext cx="29485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Группа плацебо, увеличение х10. Потеря матрикса хряща в поверхностной зоне.</a:t>
            </a:r>
          </a:p>
        </p:txBody>
      </p:sp>
      <p:sp>
        <p:nvSpPr>
          <p:cNvPr id="11" name="Прямоугольник 10"/>
          <p:cNvSpPr/>
          <p:nvPr/>
        </p:nvSpPr>
        <p:spPr>
          <a:xfrm>
            <a:off x="5951984" y="4598377"/>
            <a:ext cx="338633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Группа </a:t>
            </a:r>
            <a:r>
              <a:rPr kumimoji="0" lang="ru-RU" sz="14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мелоксикама</a:t>
            </a:r>
            <a:r>
              <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увеличение х10. Хрящ в поверхностной зоне не поврежден.</a:t>
            </a:r>
          </a:p>
        </p:txBody>
      </p:sp>
    </p:spTree>
    <p:extLst>
      <p:ext uri="{BB962C8B-B14F-4D97-AF65-F5344CB8AC3E}">
        <p14:creationId xmlns:p14="http://schemas.microsoft.com/office/powerpoint/2010/main" val="1835689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257086"/>
            <a:ext cx="11231404" cy="830997"/>
          </a:xfrm>
        </p:spPr>
        <p:txBody>
          <a:bodyPr vert="horz" wrap="square" lIns="91440" tIns="45720" rIns="91440" bIns="45720" rtlCol="0" anchor="ctr">
            <a:spAutoFit/>
          </a:bodyPr>
          <a:lstStyle/>
          <a:p>
            <a:pPr algn="l"/>
            <a:r>
              <a:rPr lang="ru-RU" sz="2400" b="1" spc="-40" dirty="0">
                <a:solidFill>
                  <a:srgbClr val="FFFF00"/>
                </a:solidFill>
                <a:latin typeface="Arial" panose="020B0604020202020204" pitchFamily="34" charset="0"/>
                <a:ea typeface="+mn-ea"/>
                <a:cs typeface="+mn-cs"/>
              </a:rPr>
              <a:t>Диметилсульфоксид — вспомогательный компонент </a:t>
            </a:r>
            <a:r>
              <a:rPr kumimoji="0" lang="ru-RU" sz="2400" b="1" i="0" u="none" strike="noStrike" kern="1200" cap="none" spc="-40" normalizeH="0" baseline="0" noProof="0" dirty="0">
                <a:ln>
                  <a:noFill/>
                </a:ln>
                <a:solidFill>
                  <a:srgbClr val="FFFF00"/>
                </a:solidFill>
                <a:effectLst/>
                <a:uLnTx/>
                <a:uFillTx/>
                <a:latin typeface="Arial" panose="020B0604020202020204" pitchFamily="34" charset="0"/>
                <a:ea typeface="+mn-ea"/>
                <a:cs typeface="+mn-cs"/>
              </a:rPr>
              <a:t>комбинированного препарата </a:t>
            </a:r>
            <a:r>
              <a:rPr kumimoji="0" lang="ru-RU" sz="2400" b="1" i="0" u="none" strike="noStrike" kern="1200" cap="none" spc="-40" normalizeH="0" baseline="0" noProof="0" dirty="0" err="1">
                <a:ln>
                  <a:noFill/>
                </a:ln>
                <a:solidFill>
                  <a:srgbClr val="FFFF00"/>
                </a:solidFill>
                <a:effectLst/>
                <a:uLnTx/>
                <a:uFillTx/>
                <a:latin typeface="Arial" panose="020B0604020202020204" pitchFamily="34" charset="0"/>
                <a:ea typeface="+mn-ea"/>
                <a:cs typeface="+mn-cs"/>
              </a:rPr>
              <a:t>мелоксикам+хондроитин</a:t>
            </a:r>
            <a:r>
              <a:rPr kumimoji="0" lang="ru-RU" sz="2400" b="1" i="0" u="none" strike="noStrike" kern="1200" cap="none" spc="-40" normalizeH="0" baseline="0" noProof="0" dirty="0">
                <a:ln>
                  <a:noFill/>
                </a:ln>
                <a:solidFill>
                  <a:srgbClr val="FFFF00"/>
                </a:solidFill>
                <a:effectLst/>
                <a:uLnTx/>
                <a:uFillTx/>
                <a:latin typeface="Arial" panose="020B0604020202020204" pitchFamily="34" charset="0"/>
                <a:ea typeface="+mn-ea"/>
                <a:cs typeface="+mn-cs"/>
              </a:rPr>
              <a:t> в форме крема </a:t>
            </a:r>
            <a:endParaRPr lang="ru-RU" sz="2400" b="1" spc="-40" dirty="0">
              <a:solidFill>
                <a:srgbClr val="FFFF00"/>
              </a:solidFill>
              <a:latin typeface="Arial" panose="020B0604020202020204" pitchFamily="34" charset="0"/>
              <a:ea typeface="+mn-ea"/>
              <a:cs typeface="+mn-cs"/>
            </a:endParaRPr>
          </a:p>
        </p:txBody>
      </p:sp>
      <p:sp>
        <p:nvSpPr>
          <p:cNvPr id="5" name="Прямоугольник 4"/>
          <p:cNvSpPr/>
          <p:nvPr/>
        </p:nvSpPr>
        <p:spPr>
          <a:xfrm>
            <a:off x="1006870" y="1666897"/>
            <a:ext cx="8254924" cy="4113947"/>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ru-RU" sz="2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Диметилсульфоксид</a:t>
            </a:r>
            <a:r>
              <a:rPr kumimoji="0" lang="ru-RU"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хорошо проникает через кожу и слизистые оболочки, повышает их проницаемость для других лекарственных веществ</a:t>
            </a:r>
            <a:r>
              <a:rPr kumimoji="0" lang="ru-RU" sz="20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1</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Установлено, что </a:t>
            </a:r>
            <a:r>
              <a:rPr kumimoji="0" lang="ru-RU" sz="20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Диметилсульфоксид</a:t>
            </a: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оказывает</a:t>
            </a:r>
            <a:r>
              <a:rPr kumimoji="0" lang="ru-RU" sz="2000" b="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2</a:t>
            </a: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Местноанестезирующее и анальгетическое действие</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Местное противовоспалительное действие</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Антисептическое действие</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ru-RU" sz="20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Фибринолитическое</a:t>
            </a: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действие</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Улучшает метаболические процессы в очаге воспаления</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Прямоугольник 5"/>
          <p:cNvSpPr/>
          <p:nvPr/>
        </p:nvSpPr>
        <p:spPr>
          <a:xfrm>
            <a:off x="1263400" y="6415236"/>
            <a:ext cx="7741864" cy="338554"/>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Marren</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K. Dimethyl sulfoxide: an effective penetration enhancer for topical administration of NSAIDs. Phys </a:t>
            </a:r>
            <a:r>
              <a:rPr kumimoji="0" lang="en-US"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Sportsmed</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2011. Vol.39. №3. Р.75-82.</a:t>
            </a:r>
            <a:endPar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Инструкция по применению препарата </a:t>
            </a:r>
            <a:r>
              <a:rPr kumimoji="0" lang="ru-RU" sz="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Димексид</a:t>
            </a:r>
            <a:r>
              <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гель для наружного применения (РУ ЛП-000501)</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endParaRPr kumimoji="0" lang="ru-RU"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146" name="Picture 2" descr="Диметилсульфоксид"/>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92254" y="2070639"/>
            <a:ext cx="1890883" cy="16532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imethylsulfoxid.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471" y="4157535"/>
            <a:ext cx="1314450" cy="78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105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Штриховая стрелка вправо 10"/>
          <p:cNvSpPr/>
          <p:nvPr/>
        </p:nvSpPr>
        <p:spPr>
          <a:xfrm rot="10800000">
            <a:off x="5091569" y="1871897"/>
            <a:ext cx="1490787" cy="3316722"/>
          </a:xfrm>
          <a:prstGeom prst="stripedRightArrow">
            <a:avLst/>
          </a:prstGeom>
          <a:solidFill>
            <a:srgbClr val="53B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00"/>
              </a:solidFill>
              <a:effectLst/>
              <a:uLnTx/>
              <a:uFillTx/>
              <a:latin typeface="Calibri"/>
              <a:ea typeface="+mn-ea"/>
              <a:cs typeface="+mn-cs"/>
            </a:endParaRPr>
          </a:p>
        </p:txBody>
      </p:sp>
      <p:sp>
        <p:nvSpPr>
          <p:cNvPr id="5" name="Овал 4"/>
          <p:cNvSpPr/>
          <p:nvPr/>
        </p:nvSpPr>
        <p:spPr>
          <a:xfrm>
            <a:off x="961473" y="3002799"/>
            <a:ext cx="3962647" cy="1006782"/>
          </a:xfrm>
          <a:prstGeom prst="ellipse">
            <a:avLst/>
          </a:prstGeom>
          <a:solidFill>
            <a:srgbClr val="F0C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chemeClr val="tx1"/>
              </a:solidFill>
              <a:effectLst/>
              <a:uLnTx/>
              <a:uFillTx/>
              <a:latin typeface="Calibri"/>
              <a:ea typeface="+mn-ea"/>
              <a:cs typeface="+mn-cs"/>
            </a:endParaRPr>
          </a:p>
        </p:txBody>
      </p:sp>
      <p:graphicFrame>
        <p:nvGraphicFramePr>
          <p:cNvPr id="14" name="Схема 13"/>
          <p:cNvGraphicFramePr/>
          <p:nvPr/>
        </p:nvGraphicFramePr>
        <p:xfrm>
          <a:off x="5915405" y="1436159"/>
          <a:ext cx="6606007" cy="4404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1200" b="0" i="0" u="none" strike="noStrike" kern="1200" cap="none" spc="0" normalizeH="0" baseline="0" noProof="0" smtClean="0">
                <a:ln>
                  <a:noFill/>
                </a:ln>
                <a:solidFill>
                  <a:srgbClr val="00BC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00BCFF"/>
              </a:solidFill>
              <a:effectLst/>
              <a:uLnTx/>
              <a:uFillTx/>
              <a:latin typeface="Calibri"/>
              <a:ea typeface="+mn-ea"/>
              <a:cs typeface="+mn-cs"/>
            </a:endParaRPr>
          </a:p>
        </p:txBody>
      </p:sp>
      <p:sp>
        <p:nvSpPr>
          <p:cNvPr id="13" name="TextBox 12"/>
          <p:cNvSpPr txBox="1"/>
          <p:nvPr/>
        </p:nvSpPr>
        <p:spPr bwMode="gray">
          <a:xfrm>
            <a:off x="2009980" y="4752551"/>
            <a:ext cx="2520280" cy="360040"/>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Болезнь Альцгеймера</a:t>
            </a:r>
          </a:p>
        </p:txBody>
      </p:sp>
      <p:sp>
        <p:nvSpPr>
          <p:cNvPr id="15" name="TextBox 14"/>
          <p:cNvSpPr txBox="1"/>
          <p:nvPr/>
        </p:nvSpPr>
        <p:spPr bwMode="gray">
          <a:xfrm>
            <a:off x="4409530" y="5591266"/>
            <a:ext cx="2044521" cy="308823"/>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Болезнь Паркинсона</a:t>
            </a:r>
          </a:p>
        </p:txBody>
      </p:sp>
      <p:sp>
        <p:nvSpPr>
          <p:cNvPr id="16" name="TextBox 15"/>
          <p:cNvSpPr txBox="1"/>
          <p:nvPr/>
        </p:nvSpPr>
        <p:spPr bwMode="gray">
          <a:xfrm>
            <a:off x="700204" y="5296015"/>
            <a:ext cx="2520280" cy="360040"/>
          </a:xfrm>
          <a:prstGeom prst="rect">
            <a:avLst/>
          </a:prstGeom>
          <a:noFill/>
        </p:spPr>
        <p:txBody>
          <a:bodyPr wrap="none" lIns="0" tIns="0" rIns="0" bIns="0" rtlCol="0">
            <a:noAutofit/>
          </a:bodyPr>
          <a:lstStyle>
            <a:defPPr>
              <a:defRPr lang="ru-RU"/>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Инсулинорезистентность</a:t>
            </a: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СД 2 типа</a:t>
            </a:r>
          </a:p>
        </p:txBody>
      </p:sp>
      <p:sp>
        <p:nvSpPr>
          <p:cNvPr id="17" name="TextBox 16"/>
          <p:cNvSpPr txBox="1"/>
          <p:nvPr/>
        </p:nvSpPr>
        <p:spPr bwMode="gray">
          <a:xfrm>
            <a:off x="3607748" y="2287792"/>
            <a:ext cx="1398657" cy="360040"/>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Ожирение</a:t>
            </a:r>
          </a:p>
        </p:txBody>
      </p:sp>
      <p:sp>
        <p:nvSpPr>
          <p:cNvPr id="18" name="TextBox 17"/>
          <p:cNvSpPr txBox="1"/>
          <p:nvPr/>
        </p:nvSpPr>
        <p:spPr bwMode="gray">
          <a:xfrm>
            <a:off x="1250502" y="2671472"/>
            <a:ext cx="1396054" cy="360040"/>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Остеопороз</a:t>
            </a:r>
          </a:p>
        </p:txBody>
      </p:sp>
      <p:sp>
        <p:nvSpPr>
          <p:cNvPr id="19" name="TextBox 18"/>
          <p:cNvSpPr txBox="1"/>
          <p:nvPr/>
        </p:nvSpPr>
        <p:spPr bwMode="gray">
          <a:xfrm>
            <a:off x="1537952" y="3349427"/>
            <a:ext cx="2992308" cy="223722"/>
          </a:xfrm>
          <a:prstGeom prst="rect">
            <a:avLst/>
          </a:prstGeom>
          <a:noFill/>
        </p:spPr>
        <p:txBody>
          <a:bodyPr wrap="none" lIns="0" tIns="0" rIns="0" bIns="0" rtlCol="0">
            <a:noAutofit/>
          </a:bodyPr>
          <a:lstStyle>
            <a:defPPr>
              <a:defRPr lang="ru-RU"/>
            </a:defPPr>
            <a:lvl1pPr>
              <a:defRPr>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effectLst/>
                <a:uLnTx/>
                <a:uFillTx/>
                <a:latin typeface="Inter" panose="02000803000000020004" pitchFamily="50" charset="0"/>
                <a:ea typeface="Inter" panose="02000803000000020004" pitchFamily="50" charset="0"/>
                <a:cs typeface="Inter" panose="02000803000000020004" pitchFamily="50" charset="0"/>
              </a:rPr>
              <a:t>Остеоартрит ДДЗ позвоночника</a:t>
            </a:r>
          </a:p>
        </p:txBody>
      </p:sp>
      <p:sp>
        <p:nvSpPr>
          <p:cNvPr id="20" name="TextBox 19"/>
          <p:cNvSpPr txBox="1"/>
          <p:nvPr/>
        </p:nvSpPr>
        <p:spPr bwMode="gray">
          <a:xfrm>
            <a:off x="4907731" y="2347434"/>
            <a:ext cx="439070" cy="314336"/>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Рак</a:t>
            </a:r>
          </a:p>
        </p:txBody>
      </p:sp>
      <p:sp>
        <p:nvSpPr>
          <p:cNvPr id="21" name="TextBox 20"/>
          <p:cNvSpPr txBox="1"/>
          <p:nvPr/>
        </p:nvSpPr>
        <p:spPr bwMode="gray">
          <a:xfrm>
            <a:off x="2821640" y="4162611"/>
            <a:ext cx="2161049" cy="360040"/>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Макулодегенерация</a:t>
            </a:r>
            <a:endPar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bwMode="gray">
          <a:xfrm>
            <a:off x="3123099" y="2698013"/>
            <a:ext cx="1859590" cy="345478"/>
          </a:xfrm>
          <a:prstGeom prst="rect">
            <a:avLst/>
          </a:prstGeom>
          <a:noFill/>
        </p:spPr>
        <p:txBody>
          <a:bodyPr wrap="none" lIns="0" tIns="0" rIns="0" bIns="0" rtlCol="0">
            <a:noAutofit/>
          </a:bodyPr>
          <a:lstStyle>
            <a:defPPr>
              <a:defRPr lang="ru-RU"/>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Рассеянный склероз</a:t>
            </a:r>
          </a:p>
        </p:txBody>
      </p:sp>
      <p:sp>
        <p:nvSpPr>
          <p:cNvPr id="23" name="TextBox 22"/>
          <p:cNvSpPr txBox="1"/>
          <p:nvPr/>
        </p:nvSpPr>
        <p:spPr bwMode="gray">
          <a:xfrm>
            <a:off x="1678223" y="4162611"/>
            <a:ext cx="564242" cy="360040"/>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БАС</a:t>
            </a:r>
          </a:p>
        </p:txBody>
      </p:sp>
      <p:sp>
        <p:nvSpPr>
          <p:cNvPr id="24" name="TextBox 23"/>
          <p:cNvSpPr txBox="1"/>
          <p:nvPr/>
        </p:nvSpPr>
        <p:spPr bwMode="gray">
          <a:xfrm>
            <a:off x="587556" y="1895292"/>
            <a:ext cx="2935030" cy="463872"/>
          </a:xfrm>
          <a:prstGeom prst="rect">
            <a:avLst/>
          </a:prstGeom>
          <a:noFill/>
        </p:spPr>
        <p:txBody>
          <a:bodyPr wrap="none" lIns="0" tIns="0" rIns="0" bIns="0" rtlCol="0">
            <a:noAutofit/>
          </a:bodyPr>
          <a:lstStyle>
            <a:defPPr>
              <a:defRPr lang="ru-RU"/>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Повышение заболеваемости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и смертности</a:t>
            </a:r>
          </a:p>
        </p:txBody>
      </p:sp>
      <p:sp>
        <p:nvSpPr>
          <p:cNvPr id="25" name="TextBox 24"/>
          <p:cNvSpPr txBox="1"/>
          <p:nvPr/>
        </p:nvSpPr>
        <p:spPr bwMode="gray">
          <a:xfrm>
            <a:off x="4530260" y="5024024"/>
            <a:ext cx="1442065" cy="360040"/>
          </a:xfrm>
          <a:prstGeom prst="rect">
            <a:avLst/>
          </a:prstGeom>
          <a:noFill/>
        </p:spPr>
        <p:txBody>
          <a:bodyPr wrap="none" lIns="0" tIns="0" rIns="0" bIns="0" rtlCol="0">
            <a:noAutofit/>
          </a:bodyPr>
          <a:lstStyle>
            <a:defPPr>
              <a:defRPr lang="ru-RU"/>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Саркопения</a:t>
            </a:r>
            <a:endParaRPr kumimoji="0" lang="ru-RU"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6" name="Прямоугольник 25"/>
          <p:cNvSpPr/>
          <p:nvPr/>
        </p:nvSpPr>
        <p:spPr>
          <a:xfrm>
            <a:off x="1064525" y="6252949"/>
            <a:ext cx="87643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Elena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Rezus</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Anca</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Cardoneanu</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Alexandra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Burlui</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Andrei Luca,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Catalin</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Codreanu,</a:t>
            </a:r>
            <a:r>
              <a:rPr kumimoji="0" lang="ru-RU"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Bogdan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Ionel</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Tamba</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Gabriela-</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Dumitrit</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Stanciu</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Nicoleta</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Dima,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Codrut</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Badescu</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Ciprian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Rezus</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ru-RU"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Link Between </a:t>
            </a:r>
            <a:r>
              <a:rPr kumimoji="0" lang="en-US"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Inflammaging</a:t>
            </a: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Degenerative</a:t>
            </a:r>
            <a:r>
              <a:rPr kumimoji="0" lang="ru-RU"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Joint Diseases</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 J. Mol. </a:t>
            </a:r>
            <a:r>
              <a:rPr kumimoji="0" lang="fr-FR" sz="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Sci</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fr-FR"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a:t>
            </a:r>
            <a:r>
              <a:rPr kumimoji="0" lang="fr-FR"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 614; doi:10.3390/ijms20030614</a:t>
            </a:r>
            <a:endParaRPr kumimoji="0" lang="ru-RU"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37" name="Рисунок 36"/>
          <p:cNvPicPr>
            <a:picLocks noChangeAspect="1"/>
          </p:cNvPicPr>
          <p:nvPr/>
        </p:nvPicPr>
        <p:blipFill>
          <a:blip r:embed="rId7"/>
          <a:stretch>
            <a:fillRect/>
          </a:stretch>
        </p:blipFill>
        <p:spPr>
          <a:xfrm>
            <a:off x="0" y="6155741"/>
            <a:ext cx="12211346" cy="60965"/>
          </a:xfrm>
          <a:prstGeom prst="rect">
            <a:avLst/>
          </a:prstGeom>
        </p:spPr>
      </p:pic>
      <p:sp>
        <p:nvSpPr>
          <p:cNvPr id="27" name="Заголовок 2">
            <a:extLst>
              <a:ext uri="{FF2B5EF4-FFF2-40B4-BE49-F238E27FC236}">
                <a16:creationId xmlns:a16="http://schemas.microsoft.com/office/drawing/2014/main" id="{8983C032-B81E-4623-8451-2C7D68AC5290}"/>
              </a:ext>
            </a:extLst>
          </p:cNvPr>
          <p:cNvSpPr txBox="1">
            <a:spLocks/>
          </p:cNvSpPr>
          <p:nvPr/>
        </p:nvSpPr>
        <p:spPr>
          <a:xfrm>
            <a:off x="700204" y="439970"/>
            <a:ext cx="10519380" cy="868363"/>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kumimoji="1" sz="4100">
                <a:solidFill>
                  <a:schemeClr val="tx2"/>
                </a:solidFill>
                <a:latin typeface="+mj-lt"/>
                <a:ea typeface="Arial" charset="0"/>
                <a:cs typeface="Arial" charset="0"/>
              </a:defRPr>
            </a:lvl1pPr>
            <a:lvl2pPr algn="ctr" rtl="0" eaLnBrk="0" fontAlgn="base" hangingPunct="0">
              <a:spcBef>
                <a:spcPct val="0"/>
              </a:spcBef>
              <a:spcAft>
                <a:spcPct val="0"/>
              </a:spcAft>
              <a:defRPr kumimoji="1" sz="4100">
                <a:solidFill>
                  <a:schemeClr val="tx2"/>
                </a:solidFill>
                <a:latin typeface="Arial" charset="0"/>
                <a:ea typeface="Arial" charset="0"/>
                <a:cs typeface="Arial" charset="0"/>
              </a:defRPr>
            </a:lvl2pPr>
            <a:lvl3pPr algn="ctr" rtl="0" eaLnBrk="0" fontAlgn="base" hangingPunct="0">
              <a:spcBef>
                <a:spcPct val="0"/>
              </a:spcBef>
              <a:spcAft>
                <a:spcPct val="0"/>
              </a:spcAft>
              <a:defRPr kumimoji="1" sz="4100">
                <a:solidFill>
                  <a:schemeClr val="tx2"/>
                </a:solidFill>
                <a:latin typeface="Arial" charset="0"/>
                <a:ea typeface="Arial" charset="0"/>
                <a:cs typeface="Arial" charset="0"/>
              </a:defRPr>
            </a:lvl3pPr>
            <a:lvl4pPr algn="ctr" rtl="0" eaLnBrk="0" fontAlgn="base" hangingPunct="0">
              <a:spcBef>
                <a:spcPct val="0"/>
              </a:spcBef>
              <a:spcAft>
                <a:spcPct val="0"/>
              </a:spcAft>
              <a:defRPr kumimoji="1" sz="4100">
                <a:solidFill>
                  <a:schemeClr val="tx2"/>
                </a:solidFill>
                <a:latin typeface="Arial" charset="0"/>
                <a:ea typeface="Arial" charset="0"/>
                <a:cs typeface="Arial" charset="0"/>
              </a:defRPr>
            </a:lvl4pPr>
            <a:lvl5pPr algn="ctr" rtl="0" eaLnBrk="0" fontAlgn="base" hangingPunct="0">
              <a:spcBef>
                <a:spcPct val="0"/>
              </a:spcBef>
              <a:spcAft>
                <a:spcPct val="0"/>
              </a:spcAft>
              <a:defRPr kumimoji="1" sz="4100">
                <a:solidFill>
                  <a:schemeClr val="tx2"/>
                </a:solidFill>
                <a:latin typeface="Arial" charset="0"/>
                <a:ea typeface="Arial" charset="0"/>
                <a:cs typeface="Arial" charset="0"/>
              </a:defRPr>
            </a:lvl5pPr>
            <a:lvl6pPr marL="430981" algn="ctr" rtl="0" fontAlgn="base">
              <a:spcBef>
                <a:spcPct val="0"/>
              </a:spcBef>
              <a:spcAft>
                <a:spcPct val="0"/>
              </a:spcAft>
              <a:defRPr sz="4148">
                <a:solidFill>
                  <a:schemeClr val="tx2"/>
                </a:solidFill>
                <a:latin typeface="Arial" charset="0"/>
              </a:defRPr>
            </a:lvl6pPr>
            <a:lvl7pPr marL="861960" algn="ctr" rtl="0" fontAlgn="base">
              <a:spcBef>
                <a:spcPct val="0"/>
              </a:spcBef>
              <a:spcAft>
                <a:spcPct val="0"/>
              </a:spcAft>
              <a:defRPr sz="4148">
                <a:solidFill>
                  <a:schemeClr val="tx2"/>
                </a:solidFill>
                <a:latin typeface="Arial" charset="0"/>
              </a:defRPr>
            </a:lvl7pPr>
            <a:lvl8pPr marL="1292942" algn="ctr" rtl="0" fontAlgn="base">
              <a:spcBef>
                <a:spcPct val="0"/>
              </a:spcBef>
              <a:spcAft>
                <a:spcPct val="0"/>
              </a:spcAft>
              <a:defRPr sz="4148">
                <a:solidFill>
                  <a:schemeClr val="tx2"/>
                </a:solidFill>
                <a:latin typeface="Arial" charset="0"/>
              </a:defRPr>
            </a:lvl8pPr>
            <a:lvl9pPr marL="1723923" algn="ctr" rtl="0" fontAlgn="base">
              <a:spcBef>
                <a:spcPct val="0"/>
              </a:spcBef>
              <a:spcAft>
                <a:spcPct val="0"/>
              </a:spcAft>
              <a:defRPr sz="4148">
                <a:solidFill>
                  <a:schemeClr val="tx2"/>
                </a:solidFill>
                <a:latin typeface="Arial" charset="0"/>
              </a:defRPr>
            </a:lvl9pPr>
          </a:lstStyle>
          <a:p>
            <a:r>
              <a:rPr lang="ru-RU" sz="2900" kern="0" dirty="0" err="1">
                <a:solidFill>
                  <a:srgbClr val="FFFF00"/>
                </a:solidFill>
                <a:latin typeface="Arial" panose="020B0604020202020204" pitchFamily="34" charset="0"/>
                <a:cs typeface="Arial" panose="020B0604020202020204" pitchFamily="34" charset="0"/>
              </a:rPr>
              <a:t>Инфламейджинг</a:t>
            </a:r>
            <a:r>
              <a:rPr lang="ru-RU" sz="2900" kern="0" dirty="0">
                <a:solidFill>
                  <a:srgbClr val="FFFF00"/>
                </a:solidFill>
                <a:latin typeface="Arial" panose="020B0604020202020204" pitchFamily="34" charset="0"/>
                <a:cs typeface="Arial" panose="020B0604020202020204" pitchFamily="34" charset="0"/>
              </a:rPr>
              <a:t> – новая концепция болезней старения</a:t>
            </a:r>
          </a:p>
        </p:txBody>
      </p:sp>
    </p:spTree>
    <p:extLst>
      <p:ext uri="{BB962C8B-B14F-4D97-AF65-F5344CB8AC3E}">
        <p14:creationId xmlns:p14="http://schemas.microsoft.com/office/powerpoint/2010/main" val="170458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3C7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627DDC-F7D5-8E0D-2B35-5F461AEE1DE7}"/>
              </a:ext>
            </a:extLst>
          </p:cNvPr>
          <p:cNvSpPr txBox="1"/>
          <p:nvPr/>
        </p:nvSpPr>
        <p:spPr>
          <a:xfrm>
            <a:off x="1919288" y="333376"/>
            <a:ext cx="7777162" cy="1076325"/>
          </a:xfrm>
          <a:prstGeom prst="rect">
            <a:avLst/>
          </a:prstGeom>
          <a:noFill/>
        </p:spPr>
        <p:txBody>
          <a:bodyPr>
            <a:spAutoFit/>
          </a:bodyPr>
          <a:lstStyle/>
          <a:p>
            <a:pPr eaLnBrk="0" fontAlgn="base" hangingPunct="0">
              <a:spcBef>
                <a:spcPct val="0"/>
              </a:spcBef>
              <a:spcAft>
                <a:spcPct val="0"/>
              </a:spcAft>
              <a:defRPr/>
            </a:pPr>
            <a:r>
              <a:rPr lang="ru-RU" sz="3200" b="1" dirty="0">
                <a:solidFill>
                  <a:srgbClr val="FFFF00"/>
                </a:solidFill>
                <a:latin typeface="Times New Roman" panose="02020603050405020304" pitchFamily="18" charset="0"/>
                <a:cs typeface="Times New Roman" panose="02020603050405020304" pitchFamily="18" charset="0"/>
              </a:rPr>
              <a:t>Хроническая боль развивается у одного из 10 пациентов, перенесших инсульт</a:t>
            </a:r>
            <a:endParaRPr lang="ru-RU" dirty="0">
              <a:solidFill>
                <a:srgbClr val="FFFF00"/>
              </a:solidFill>
              <a:latin typeface="Times New Roman" panose="02020603050405020304" pitchFamily="18" charset="0"/>
              <a:cs typeface="Times New Roman" panose="02020603050405020304" pitchFamily="18" charset="0"/>
            </a:endParaRPr>
          </a:p>
        </p:txBody>
      </p:sp>
      <p:sp>
        <p:nvSpPr>
          <p:cNvPr id="268291" name="TextBox 2">
            <a:extLst>
              <a:ext uri="{FF2B5EF4-FFF2-40B4-BE49-F238E27FC236}">
                <a16:creationId xmlns:a16="http://schemas.microsoft.com/office/drawing/2014/main" id="{F811C3F0-9CED-C204-BEA1-5E783AA0947B}"/>
              </a:ext>
            </a:extLst>
          </p:cNvPr>
          <p:cNvSpPr txBox="1">
            <a:spLocks noChangeArrowheads="1"/>
          </p:cNvSpPr>
          <p:nvPr/>
        </p:nvSpPr>
        <p:spPr bwMode="auto">
          <a:xfrm>
            <a:off x="1631950" y="1773238"/>
            <a:ext cx="42687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800">
                <a:solidFill>
                  <a:srgbClr val="FFFF00"/>
                </a:solidFill>
                <a:latin typeface="Constantia" panose="02030602050306030303" pitchFamily="18" charset="0"/>
              </a:rPr>
              <a:t>В России регистрируется 450 000 новых случаев инсультов в год</a:t>
            </a:r>
          </a:p>
        </p:txBody>
      </p:sp>
      <p:sp>
        <p:nvSpPr>
          <p:cNvPr id="268292" name="TextBox 3">
            <a:extLst>
              <a:ext uri="{FF2B5EF4-FFF2-40B4-BE49-F238E27FC236}">
                <a16:creationId xmlns:a16="http://schemas.microsoft.com/office/drawing/2014/main" id="{FD80409D-ECFA-99B0-A74F-B29CA9B25535}"/>
              </a:ext>
            </a:extLst>
          </p:cNvPr>
          <p:cNvSpPr txBox="1">
            <a:spLocks noChangeArrowheads="1"/>
          </p:cNvSpPr>
          <p:nvPr/>
        </p:nvSpPr>
        <p:spPr bwMode="auto">
          <a:xfrm>
            <a:off x="1774826" y="5013325"/>
            <a:ext cx="3889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800">
                <a:solidFill>
                  <a:srgbClr val="FFFF00"/>
                </a:solidFill>
                <a:latin typeface="Constantia" panose="02030602050306030303" pitchFamily="18" charset="0"/>
              </a:rPr>
              <a:t>Распространенность постинсультной боли – 45 000 случаев в год </a:t>
            </a:r>
          </a:p>
        </p:txBody>
      </p:sp>
      <p:pic>
        <p:nvPicPr>
          <p:cNvPr id="268293" name="Рисунок 4">
            <a:extLst>
              <a:ext uri="{FF2B5EF4-FFF2-40B4-BE49-F238E27FC236}">
                <a16:creationId xmlns:a16="http://schemas.microsoft.com/office/drawing/2014/main" id="{E726A55A-E9F1-3E63-4DD5-26F425E34E2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40013" y="2708275"/>
            <a:ext cx="2438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4" name="Рисунок 5">
            <a:extLst>
              <a:ext uri="{FF2B5EF4-FFF2-40B4-BE49-F238E27FC236}">
                <a16:creationId xmlns:a16="http://schemas.microsoft.com/office/drawing/2014/main" id="{C92385DA-A305-AB74-9E9F-4B8EF8E8283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07238" y="2303463"/>
            <a:ext cx="345281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927625" y="1245378"/>
            <a:ext cx="10317406" cy="42471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В когортном исследовании оценивалось влияние </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SYSADOA</a:t>
            </a:r>
            <a:r>
              <a:rPr kumimoji="0" lang="ru-RU"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на смертность от разных причин.</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1590190" y="384463"/>
            <a:ext cx="9177175" cy="867930"/>
          </a:xfrm>
          <a:prstGeom prst="rect">
            <a:avLst/>
          </a:prstGeom>
        </p:spPr>
        <p:txBody>
          <a:bodyPr vert="horz" lIns="91440" tIns="45720" rIns="91440" bIns="45720" rtlCol="0" anchor="ctr">
            <a:noAutofit/>
          </a:bodyPr>
          <a:lstStyle>
            <a:lvl1pPr>
              <a:lnSpc>
                <a:spcPct val="90000"/>
              </a:lnSpc>
              <a:spcBef>
                <a:spcPct val="0"/>
              </a:spcBef>
              <a:buNone/>
              <a:defRPr sz="2800" b="1">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9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Комбинация Хондроитина сульфата и Глюкозамина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9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снижает риск смерти от разных причин</a:t>
            </a:r>
          </a:p>
        </p:txBody>
      </p:sp>
      <p:sp>
        <p:nvSpPr>
          <p:cNvPr id="10" name="Прямоугольник 9"/>
          <p:cNvSpPr/>
          <p:nvPr/>
        </p:nvSpPr>
        <p:spPr>
          <a:xfrm>
            <a:off x="5941212" y="287884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9" name="Прямоугольник 8"/>
          <p:cNvSpPr/>
          <p:nvPr/>
        </p:nvSpPr>
        <p:spPr>
          <a:xfrm>
            <a:off x="164461" y="6193471"/>
            <a:ext cx="1052979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Bell GA, Kantor ED, Lampe JW, et al. Use of glucosamine and chondroitin in relation to mortality.Eur J Epidemiol. 2012;27(8):593-603. </a:t>
            </a:r>
            <a:r>
              <a:rPr kumimoji="0" lang="ru-RU"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white">
                    <a:lumMod val="65000"/>
                  </a:prstClr>
                </a:solidFill>
                <a:effectLst/>
                <a:uLnTx/>
                <a:uFillTx/>
                <a:latin typeface="Calibri"/>
                <a:ea typeface="+mn-ea"/>
                <a:cs typeface="+mn-cs"/>
              </a:rPr>
              <a:t>Zahedipour</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F</a:t>
            </a:r>
            <a:r>
              <a:rPr kumimoji="0" lang="en-US" sz="800" b="0" i="0" u="none" strike="noStrike" kern="1200" cap="none" spc="0" normalizeH="0" baseline="30000" noProof="0" dirty="0">
                <a:ln>
                  <a:noFill/>
                </a:ln>
                <a:solidFill>
                  <a:prstClr val="white">
                    <a:lumMod val="65000"/>
                  </a:prstClr>
                </a:solidFill>
                <a:effectLst/>
                <a:uLnTx/>
                <a:uFillTx/>
                <a:latin typeface="Calibri"/>
                <a:ea typeface="+mn-ea"/>
                <a:cs typeface="+mn-cs"/>
              </a:rPr>
              <a:t>1</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Dalirfardouei R</a:t>
            </a:r>
            <a:r>
              <a:rPr kumimoji="0" lang="en-US" sz="800" b="0" i="0" u="none" strike="noStrike" kern="1200" cap="none" spc="0" normalizeH="0" baseline="30000" noProof="0" dirty="0">
                <a:ln>
                  <a:noFill/>
                </a:ln>
                <a:solidFill>
                  <a:prstClr val="white">
                    <a:lumMod val="65000"/>
                  </a:prstClr>
                </a:solidFill>
                <a:effectLst/>
                <a:uLnTx/>
                <a:uFillTx/>
                <a:latin typeface="Calibri"/>
                <a:ea typeface="+mn-ea"/>
                <a:cs typeface="+mn-cs"/>
              </a:rPr>
              <a:t>2</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Karimi G</a:t>
            </a:r>
            <a:r>
              <a:rPr kumimoji="0" lang="en-US" sz="800" b="0" i="0" u="none" strike="noStrike" kern="1200" cap="none" spc="0" normalizeH="0" baseline="30000" noProof="0" dirty="0">
                <a:ln>
                  <a:noFill/>
                </a:ln>
                <a:solidFill>
                  <a:prstClr val="white">
                    <a:lumMod val="65000"/>
                  </a:prstClr>
                </a:solidFill>
                <a:effectLst/>
                <a:uLnTx/>
                <a:uFillTx/>
                <a:latin typeface="Calibri"/>
                <a:ea typeface="+mn-ea"/>
                <a:cs typeface="+mn-cs"/>
              </a:rPr>
              <a:t>3</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Jamialahmadi K</a:t>
            </a:r>
            <a:r>
              <a:rPr kumimoji="0" lang="en-US" sz="800" b="0" i="0" u="none" strike="noStrike" kern="1200" cap="none" spc="0" normalizeH="0" baseline="30000" noProof="0" dirty="0">
                <a:ln>
                  <a:noFill/>
                </a:ln>
                <a:solidFill>
                  <a:prstClr val="white">
                    <a:lumMod val="65000"/>
                  </a:prstClr>
                </a:solidFill>
                <a:effectLst/>
                <a:uLnTx/>
                <a:uFillTx/>
                <a:latin typeface="Calibri"/>
                <a:ea typeface="+mn-ea"/>
                <a:cs typeface="+mn-cs"/>
              </a:rPr>
              <a:t>4</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a:t>
            </a:r>
            <a:r>
              <a:rPr kumimoji="0" lang="ru-RU" sz="8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Molecular mechanisms of anticancer effects of Glucosamine</a:t>
            </a:r>
            <a:r>
              <a:rPr kumimoji="0" lang="ru-RU" sz="8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Biomedicine &amp; Pharmacotherapy</a:t>
            </a:r>
            <a:r>
              <a:rPr kumimoji="0" lang="ru-RU" sz="8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Volume 95, November 2017, Pages 1051-1058</a:t>
            </a:r>
            <a:r>
              <a:rPr kumimoji="0" lang="ru-RU" sz="8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800" b="0" i="0" u="none" strike="noStrike" kern="1200" cap="none" spc="0" normalizeH="0" baseline="0" noProof="0" dirty="0" err="1">
                <a:ln>
                  <a:noFill/>
                </a:ln>
                <a:solidFill>
                  <a:prstClr val="white">
                    <a:lumMod val="65000"/>
                  </a:prstClr>
                </a:solidFill>
                <a:effectLst/>
                <a:uLnTx/>
                <a:uFillTx/>
                <a:latin typeface="Calibri"/>
                <a:ea typeface="+mn-ea"/>
                <a:cs typeface="+mn-cs"/>
              </a:rPr>
              <a:t>Asimakopoulou</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AP</a:t>
            </a:r>
            <a:r>
              <a:rPr kumimoji="0" lang="en-US" sz="800" b="0" i="0" u="none" strike="noStrike" kern="1200" cap="none" spc="0" normalizeH="0" baseline="30000" noProof="0" dirty="0">
                <a:ln>
                  <a:noFill/>
                </a:ln>
                <a:solidFill>
                  <a:prstClr val="white">
                    <a:lumMod val="65000"/>
                  </a:prstClr>
                </a:solidFill>
                <a:effectLst/>
                <a:uLnTx/>
                <a:uFillTx/>
                <a:latin typeface="Calibri"/>
                <a:ea typeface="+mn-ea"/>
                <a:cs typeface="+mn-cs"/>
              </a:rPr>
              <a:t>1</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800" b="0" i="0" u="none" strike="noStrike" kern="1200" cap="none" spc="0" normalizeH="0" baseline="0" noProof="0" dirty="0" err="1">
                <a:ln>
                  <a:noFill/>
                </a:ln>
                <a:solidFill>
                  <a:prstClr val="white">
                    <a:lumMod val="65000"/>
                  </a:prstClr>
                </a:solidFill>
                <a:effectLst/>
                <a:uLnTx/>
                <a:uFillTx/>
                <a:latin typeface="Calibri"/>
                <a:ea typeface="+mn-ea"/>
                <a:cs typeface="+mn-cs"/>
              </a:rPr>
              <a:t>Theocharis</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AD, </a:t>
            </a:r>
            <a:r>
              <a:rPr kumimoji="0" lang="en-US" sz="800" b="0" i="0" u="none" strike="noStrike" kern="1200" cap="none" spc="0" normalizeH="0" baseline="0" noProof="0" dirty="0" err="1">
                <a:ln>
                  <a:noFill/>
                </a:ln>
                <a:solidFill>
                  <a:prstClr val="white">
                    <a:lumMod val="65000"/>
                  </a:prstClr>
                </a:solidFill>
                <a:effectLst/>
                <a:uLnTx/>
                <a:uFillTx/>
                <a:latin typeface="Calibri"/>
                <a:ea typeface="+mn-ea"/>
                <a:cs typeface="+mn-cs"/>
              </a:rPr>
              <a:t>Tzanakakis</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GN, </a:t>
            </a:r>
            <a:r>
              <a:rPr kumimoji="0" lang="en-US" sz="800" b="0" i="0" u="none" strike="noStrike" kern="1200" cap="none" spc="0" normalizeH="0" baseline="0" noProof="0" dirty="0" err="1">
                <a:ln>
                  <a:noFill/>
                </a:ln>
                <a:solidFill>
                  <a:prstClr val="white">
                    <a:lumMod val="65000"/>
                  </a:prstClr>
                </a:solidFill>
                <a:effectLst/>
                <a:uLnTx/>
                <a:uFillTx/>
                <a:latin typeface="Calibri"/>
                <a:ea typeface="+mn-ea"/>
                <a:cs typeface="+mn-cs"/>
              </a:rPr>
              <a:t>Karamanos</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 NK. </a:t>
            </a:r>
            <a:r>
              <a:rPr kumimoji="0" lang="en-US" sz="800" b="1" i="0" u="none" strike="noStrike" kern="1200" cap="none" spc="0" normalizeH="0" baseline="0" noProof="0" dirty="0">
                <a:ln>
                  <a:noFill/>
                </a:ln>
                <a:solidFill>
                  <a:prstClr val="white">
                    <a:lumMod val="65000"/>
                  </a:prstClr>
                </a:solidFill>
                <a:effectLst/>
                <a:uLnTx/>
                <a:uFillTx/>
                <a:latin typeface="Calibri"/>
                <a:ea typeface="+mn-ea"/>
                <a:cs typeface="+mn-cs"/>
              </a:rPr>
              <a:t>The biological role of chondroitin sulfate in cancer and chondroitin-based anticancer agents. </a:t>
            </a:r>
            <a:r>
              <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rPr>
              <a:t>In Vivo. 2008 May-Jun;22(3):385-9.</a:t>
            </a:r>
            <a:endParaRPr kumimoji="0" lang="ru-RU" sz="800" b="0" i="0" u="none" strike="noStrike" kern="1200" cap="none" spc="0" normalizeH="0" baseline="0" noProof="0" dirty="0">
              <a:ln>
                <a:noFill/>
              </a:ln>
              <a:solidFill>
                <a:prstClr val="white">
                  <a:lumMod val="6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lumMod val="65000"/>
                  </a:prst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graphicFrame>
        <p:nvGraphicFramePr>
          <p:cNvPr id="11" name="Диаграмма 10"/>
          <p:cNvGraphicFramePr/>
          <p:nvPr/>
        </p:nvGraphicFramePr>
        <p:xfrm>
          <a:off x="946969" y="1705847"/>
          <a:ext cx="4109323" cy="418361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155352" y="5878254"/>
            <a:ext cx="2133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*достоверное различие, р&lt;0,05</a:t>
            </a:r>
          </a:p>
        </p:txBody>
      </p:sp>
      <p:pic>
        <p:nvPicPr>
          <p:cNvPr id="6" name="Рисунок 5"/>
          <p:cNvPicPr>
            <a:picLocks noChangeAspect="1"/>
          </p:cNvPicPr>
          <p:nvPr/>
        </p:nvPicPr>
        <p:blipFill>
          <a:blip r:embed="rId4"/>
          <a:stretch>
            <a:fillRect/>
          </a:stretch>
        </p:blipFill>
        <p:spPr>
          <a:xfrm>
            <a:off x="0" y="6136078"/>
            <a:ext cx="12211346" cy="60965"/>
          </a:xfrm>
          <a:prstGeom prst="rect">
            <a:avLst/>
          </a:prstGeom>
        </p:spPr>
      </p:pic>
      <p:sp>
        <p:nvSpPr>
          <p:cNvPr id="4" name="Номер слайда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88C0-D679-4653-AA5D-DCFE9BE6005C}" type="slidenum">
              <a:rPr kumimoji="0" lang="en-US" altLang="en-US" sz="900" b="0" i="0" u="none" strike="noStrike" kern="1200" cap="none" spc="0" normalizeH="0" baseline="0" noProof="0" smtClean="0">
                <a:ln>
                  <a:noFill/>
                </a:ln>
                <a:solidFill>
                  <a:srgbClr val="6685A3"/>
                </a:solidFill>
                <a:effectLst/>
                <a:uLnTx/>
                <a:uFillTx/>
                <a:latin typeface="Arial Narrow"/>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altLang="en-US" sz="900" b="0" i="0" u="none" strike="noStrike" kern="1200" cap="none" spc="0" normalizeH="0" baseline="0" noProof="0">
              <a:ln>
                <a:noFill/>
              </a:ln>
              <a:solidFill>
                <a:srgbClr val="6685A3"/>
              </a:solidFill>
              <a:effectLst/>
              <a:uLnTx/>
              <a:uFillTx/>
              <a:latin typeface="Arial Narrow"/>
              <a:ea typeface="+mn-ea"/>
              <a:cs typeface="+mn-cs"/>
            </a:endParaRPr>
          </a:p>
        </p:txBody>
      </p:sp>
      <p:sp>
        <p:nvSpPr>
          <p:cNvPr id="12" name="Прямоугольник 11"/>
          <p:cNvSpPr/>
          <p:nvPr/>
        </p:nvSpPr>
        <p:spPr>
          <a:xfrm>
            <a:off x="5056291" y="1806340"/>
            <a:ext cx="6445469" cy="1837426"/>
          </a:xfrm>
          <a:prstGeom prst="rect">
            <a:avLst/>
          </a:prstGeom>
          <a:ln w="38100">
            <a:solidFill>
              <a:srgbClr val="53BFB0"/>
            </a:solidFill>
          </a:ln>
        </p:spPr>
        <p:txBody>
          <a:bodyPr wrap="square">
            <a:spAutoFit/>
          </a:bodyPr>
          <a:lstStyle/>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r>
              <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rPr>
              <a:t>США</a:t>
            </a: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r>
              <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rPr>
              <a:t>77510 участников </a:t>
            </a: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r>
              <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rPr>
              <a:t>Возраст 50-76 лет (к началу исследования)</a:t>
            </a: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r>
              <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rPr>
              <a:t>Продолжительность наблюдения – 8 лет (2000-2008 гг.)</a:t>
            </a:r>
          </a:p>
          <a:p>
            <a:pPr marL="285750" marR="0" lvl="0" indent="-285750" algn="l" defTabSz="914400" rtl="0" eaLnBrk="1" fontAlgn="auto" latinLnBrk="0" hangingPunct="1">
              <a:lnSpc>
                <a:spcPct val="70000"/>
              </a:lnSpc>
              <a:spcBef>
                <a:spcPts val="0"/>
              </a:spcBef>
              <a:spcAft>
                <a:spcPts val="0"/>
              </a:spcAft>
              <a:buClr>
                <a:srgbClr val="F0CB69"/>
              </a:buClr>
              <a:buSzTx/>
              <a:buFont typeface="Wingdings" panose="05000000000000000000" pitchFamily="2" charset="2"/>
              <a:buChar char="ü"/>
              <a:tabLst/>
              <a:defRPr/>
            </a:pPr>
            <a:endParaRPr kumimoji="0" lang="ru-RU" sz="1800" b="0" i="0" u="none" strike="noStrike" kern="1200" cap="none" spc="0" normalizeH="0" baseline="0" noProof="0" dirty="0">
              <a:ln>
                <a:noFill/>
              </a:ln>
              <a:solidFill>
                <a:srgbClr val="53BFB0"/>
              </a:solidFill>
              <a:effectLst/>
              <a:uLnTx/>
              <a:uFillTx/>
              <a:latin typeface="Arial" panose="020B0604020202020204" pitchFamily="34" charset="0"/>
              <a:ea typeface="+mn-ea"/>
              <a:cs typeface="Arial" panose="020B0604020202020204" pitchFamily="34" charset="0"/>
            </a:endParaRPr>
          </a:p>
        </p:txBody>
      </p:sp>
      <p:sp>
        <p:nvSpPr>
          <p:cNvPr id="14" name="Прямоугольник 13"/>
          <p:cNvSpPr/>
          <p:nvPr/>
        </p:nvSpPr>
        <p:spPr>
          <a:xfrm>
            <a:off x="4994103" y="3714621"/>
            <a:ext cx="656984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Подтверждено антиканцерогенное действие ГА и ХС: ГА на генетическом и эпигенетическом уровнях стимулирует </a:t>
            </a:r>
            <a:r>
              <a:rPr kumimoji="0" lang="ru-RU" sz="1600" b="0" i="0" u="none" strike="noStrike" kern="1200" cap="none" spc="0" normalizeH="0" baseline="0" noProof="0" dirty="0" err="1">
                <a:ln>
                  <a:noFill/>
                </a:ln>
                <a:solidFill>
                  <a:schemeClr val="bg1"/>
                </a:solidFill>
                <a:effectLst/>
                <a:uLnTx/>
                <a:uFillTx/>
                <a:latin typeface="Calibri"/>
                <a:ea typeface="+mn-ea"/>
                <a:cs typeface="Arial" panose="020B0604020202020204" pitchFamily="34" charset="0"/>
              </a:rPr>
              <a:t>апоптоз</a:t>
            </a:r>
            <a:r>
              <a:rPr kumimoji="0" lang="ru-RU" sz="1600" b="0"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 и тормозит пролиферацию опухолевых клеток, ГА и ХС подавляет </a:t>
            </a:r>
            <a:r>
              <a:rPr kumimoji="0" lang="ru-RU" sz="1600" b="0" i="0" u="none" strike="noStrike" kern="1200" cap="none" spc="0" normalizeH="0" baseline="0" noProof="0" dirty="0" err="1">
                <a:ln>
                  <a:noFill/>
                </a:ln>
                <a:solidFill>
                  <a:schemeClr val="bg1"/>
                </a:solidFill>
                <a:effectLst/>
                <a:uLnTx/>
                <a:uFillTx/>
                <a:latin typeface="Calibri"/>
                <a:ea typeface="+mn-ea"/>
                <a:cs typeface="Arial" panose="020B0604020202020204" pitchFamily="34" charset="0"/>
              </a:rPr>
              <a:t>ангиогенез</a:t>
            </a:r>
            <a:r>
              <a:rPr kumimoji="0" lang="ru-RU" sz="1600" b="0"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 угнетая метастазирование</a:t>
            </a:r>
          </a:p>
        </p:txBody>
      </p:sp>
      <p:sp>
        <p:nvSpPr>
          <p:cNvPr id="15" name="Прямоугольник 14"/>
          <p:cNvSpPr/>
          <p:nvPr/>
        </p:nvSpPr>
        <p:spPr>
          <a:xfrm>
            <a:off x="4994103" y="4896895"/>
            <a:ext cx="656984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Авторы делают вывод о том, что снижение риска смерти от сердечно-сосудистых, онкологических заболеваний и других причин связано с  модуляцией воспаления под влиянием </a:t>
            </a:r>
            <a:r>
              <a:rPr kumimoji="0" lang="ru-RU" sz="1600" b="1" i="0" u="none" strike="noStrike" kern="1200" cap="none" spc="0" normalizeH="0" baseline="0" noProof="0" dirty="0" err="1">
                <a:ln>
                  <a:noFill/>
                </a:ln>
                <a:solidFill>
                  <a:schemeClr val="bg1"/>
                </a:solidFill>
                <a:effectLst/>
                <a:uLnTx/>
                <a:uFillTx/>
                <a:latin typeface="Calibri"/>
                <a:ea typeface="+mn-ea"/>
                <a:cs typeface="Arial" panose="020B0604020202020204" pitchFamily="34" charset="0"/>
              </a:rPr>
              <a:t>Хондроитина</a:t>
            </a:r>
            <a:r>
              <a:rPr kumimoji="0" lang="ru-RU" sz="16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 и Глюкозамина</a:t>
            </a:r>
          </a:p>
        </p:txBody>
      </p:sp>
    </p:spTree>
    <p:extLst>
      <p:ext uri="{BB962C8B-B14F-4D97-AF65-F5344CB8AC3E}">
        <p14:creationId xmlns:p14="http://schemas.microsoft.com/office/powerpoint/2010/main" val="182310638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4294967295"/>
            <p:extLst>
              <p:ext uri="{D42A27DB-BD31-4B8C-83A1-F6EECF244321}">
                <p14:modId xmlns:p14="http://schemas.microsoft.com/office/powerpoint/2010/main" val="2951725186"/>
              </p:ext>
            </p:extLst>
          </p:nvPr>
        </p:nvGraphicFramePr>
        <p:xfrm>
          <a:off x="2862072" y="2829549"/>
          <a:ext cx="5875528" cy="2627693"/>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573205" y="1618852"/>
            <a:ext cx="1106378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Исследование в рамках программы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NHANES</a:t>
            </a: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(Национальная программа изучения влияния питания на здоровье), США, 9 947 взрослых участников, 1999-2004 гг.</a:t>
            </a:r>
          </a:p>
        </p:txBody>
      </p:sp>
      <p:sp>
        <p:nvSpPr>
          <p:cNvPr id="7" name="TextBox 6"/>
          <p:cNvSpPr txBox="1"/>
          <p:nvPr/>
        </p:nvSpPr>
        <p:spPr>
          <a:xfrm>
            <a:off x="-451195" y="2219006"/>
            <a:ext cx="109546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53BFB0"/>
                </a:solidFill>
                <a:effectLst/>
                <a:uLnTx/>
                <a:uFillTx/>
                <a:latin typeface="Inter" panose="02000803000000020004" pitchFamily="50" charset="0"/>
                <a:ea typeface="Inter" panose="02000803000000020004" pitchFamily="50" charset="0"/>
                <a:cs typeface="Inter" panose="02000803000000020004" pitchFamily="50" charset="0"/>
              </a:rPr>
              <a:t>Снижение концентрации С-реактивного белка при регулярном применении биодобавок (%)</a:t>
            </a:r>
          </a:p>
        </p:txBody>
      </p:sp>
      <p:sp>
        <p:nvSpPr>
          <p:cNvPr id="8" name="TextBox 1"/>
          <p:cNvSpPr txBox="1"/>
          <p:nvPr/>
        </p:nvSpPr>
        <p:spPr>
          <a:xfrm>
            <a:off x="6187978" y="2967269"/>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A06F2A"/>
                </a:solidFill>
                <a:effectLst/>
                <a:uLnTx/>
                <a:uFillTx/>
                <a:latin typeface="Arial" panose="020B0604020202020204" pitchFamily="34" charset="0"/>
                <a:ea typeface="+mn-ea"/>
                <a:cs typeface="Arial" panose="020B0604020202020204" pitchFamily="34" charset="0"/>
              </a:rPr>
              <a:t>-22%</a:t>
            </a:r>
          </a:p>
        </p:txBody>
      </p:sp>
      <p:sp>
        <p:nvSpPr>
          <p:cNvPr id="9" name="TextBox 1"/>
          <p:cNvSpPr txBox="1"/>
          <p:nvPr/>
        </p:nvSpPr>
        <p:spPr>
          <a:xfrm>
            <a:off x="7698921" y="2844928"/>
            <a:ext cx="914400" cy="914400"/>
          </a:xfrm>
          <a:prstGeom prst="rect">
            <a:avLst/>
          </a:prstGeom>
        </p:spPr>
        <p:txBody>
          <a:bodyPr wrap="none" rtlCol="0"/>
          <a:lstStyle>
            <a:defPPr>
              <a:defRPr lang="ru-RU"/>
            </a:defPPr>
            <a:lvl1pPr indent="0">
              <a:defRPr>
                <a:latin typeface="Arial" panose="020B0604020202020204" pitchFamily="34" charset="0"/>
                <a:cs typeface="Arial" panose="020B0604020202020204"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A06F2A"/>
                </a:solidFill>
                <a:effectLst/>
                <a:uLnTx/>
                <a:uFillTx/>
                <a:latin typeface="Arial" panose="020B0604020202020204" pitchFamily="34" charset="0"/>
                <a:ea typeface="+mn-ea"/>
                <a:cs typeface="Arial" panose="020B0604020202020204" pitchFamily="34" charset="0"/>
              </a:rPr>
              <a:t>-16%</a:t>
            </a:r>
          </a:p>
        </p:txBody>
      </p:sp>
      <p:sp>
        <p:nvSpPr>
          <p:cNvPr id="11" name="TextBox 10"/>
          <p:cNvSpPr txBox="1"/>
          <p:nvPr/>
        </p:nvSpPr>
        <p:spPr>
          <a:xfrm>
            <a:off x="886575" y="308644"/>
            <a:ext cx="10640703" cy="1200329"/>
          </a:xfrm>
          <a:prstGeom prst="rect">
            <a:avLst/>
          </a:prstGeom>
        </p:spPr>
        <p:txBody>
          <a:bodyPr vert="horz"/>
          <a:lstStyle>
            <a:defPPr>
              <a:defRPr lang="ru-RU"/>
            </a:defPPr>
            <a:lvl1pPr>
              <a:lnSpc>
                <a:spcPct val="90000"/>
              </a:lnSpc>
              <a:spcBef>
                <a:spcPct val="0"/>
              </a:spcBef>
              <a:buNone/>
              <a:defRPr sz="2800" b="1">
                <a:latin typeface="+mj-lt"/>
                <a:ea typeface="+mj-ea"/>
                <a:cs typeface="+mj-cs"/>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9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Глюкозамин и хондроитина сульфат снижают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900" b="0"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уровень С-реактивного белка в крови – важнейшего маркера воспаления</a:t>
            </a:r>
          </a:p>
        </p:txBody>
      </p:sp>
      <p:sp>
        <p:nvSpPr>
          <p:cNvPr id="12" name="Прямоугольник 11"/>
          <p:cNvSpPr/>
          <p:nvPr/>
        </p:nvSpPr>
        <p:spPr>
          <a:xfrm>
            <a:off x="1386623" y="6386555"/>
            <a:ext cx="889220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Kantor ED, Lampe JW, Vaughan TL et al. Association between use of specialty dietary supplements and C-reactive protein concentrations. Am J </a:t>
            </a:r>
            <a:r>
              <a:rPr kumimoji="0" lang="en-US" sz="800" b="0" i="0" u="none" strike="noStrike" kern="1200" cap="none" spc="0" normalizeH="0" baseline="0" noProof="0" dirty="0" err="1">
                <a:ln>
                  <a:noFill/>
                </a:ln>
                <a:solidFill>
                  <a:prstClr val="white">
                    <a:lumMod val="65000"/>
                  </a:prstClr>
                </a:solidFill>
                <a:effectLst/>
                <a:uLnTx/>
                <a:uFillTx/>
                <a:latin typeface="Arial" panose="020B0604020202020204" pitchFamily="34" charset="0"/>
                <a:ea typeface="+mn-ea"/>
                <a:cs typeface="Arial" panose="020B0604020202020204" pitchFamily="34" charset="0"/>
              </a:rPr>
              <a:t>Epidemiol</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2012;176(11):1002-13.</a:t>
            </a:r>
          </a:p>
        </p:txBody>
      </p:sp>
      <p:sp>
        <p:nvSpPr>
          <p:cNvPr id="13" name="TextBox 12"/>
          <p:cNvSpPr txBox="1"/>
          <p:nvPr/>
        </p:nvSpPr>
        <p:spPr>
          <a:xfrm>
            <a:off x="4031537" y="5219488"/>
            <a:ext cx="57740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A06F2A"/>
                </a:solidFill>
                <a:effectLst/>
                <a:uLnTx/>
                <a:uFillTx/>
                <a:latin typeface="Arial" panose="020B0604020202020204" pitchFamily="34" charset="0"/>
                <a:ea typeface="+mn-ea"/>
                <a:cs typeface="Arial" panose="020B0604020202020204" pitchFamily="34" charset="0"/>
              </a:rPr>
              <a:t>р&lt;0,05</a:t>
            </a:r>
          </a:p>
        </p:txBody>
      </p:sp>
      <p:pic>
        <p:nvPicPr>
          <p:cNvPr id="3" name="Рисунок 2"/>
          <p:cNvPicPr>
            <a:picLocks noChangeAspect="1"/>
          </p:cNvPicPr>
          <p:nvPr/>
        </p:nvPicPr>
        <p:blipFill>
          <a:blip r:embed="rId3"/>
          <a:stretch>
            <a:fillRect/>
          </a:stretch>
        </p:blipFill>
        <p:spPr>
          <a:xfrm>
            <a:off x="-1057" y="5598678"/>
            <a:ext cx="12193057" cy="762066"/>
          </a:xfrm>
          <a:prstGeom prst="rect">
            <a:avLst/>
          </a:prstGeom>
        </p:spPr>
      </p:pic>
      <p:pic>
        <p:nvPicPr>
          <p:cNvPr id="14" name="Рисунок 13"/>
          <p:cNvPicPr>
            <a:picLocks noChangeAspect="1"/>
          </p:cNvPicPr>
          <p:nvPr/>
        </p:nvPicPr>
        <p:blipFill>
          <a:blip r:embed="rId4"/>
          <a:stretch>
            <a:fillRect/>
          </a:stretch>
        </p:blipFill>
        <p:spPr>
          <a:xfrm>
            <a:off x="-1058" y="5601725"/>
            <a:ext cx="1775267" cy="755970"/>
          </a:xfrm>
          <a:prstGeom prst="rect">
            <a:avLst/>
          </a:prstGeom>
        </p:spPr>
      </p:pic>
      <p:pic>
        <p:nvPicPr>
          <p:cNvPr id="4" name="Рисунок 3"/>
          <p:cNvPicPr>
            <a:picLocks noChangeAspect="1"/>
          </p:cNvPicPr>
          <p:nvPr/>
        </p:nvPicPr>
        <p:blipFill>
          <a:blip r:embed="rId5"/>
          <a:stretch>
            <a:fillRect/>
          </a:stretch>
        </p:blipFill>
        <p:spPr>
          <a:xfrm>
            <a:off x="1606082" y="5592581"/>
            <a:ext cx="359695" cy="774259"/>
          </a:xfrm>
          <a:prstGeom prst="rect">
            <a:avLst/>
          </a:prstGeom>
        </p:spPr>
      </p:pic>
      <p:sp>
        <p:nvSpPr>
          <p:cNvPr id="10" name="TextBox 9"/>
          <p:cNvSpPr txBox="1"/>
          <p:nvPr/>
        </p:nvSpPr>
        <p:spPr>
          <a:xfrm>
            <a:off x="1965777" y="5601725"/>
            <a:ext cx="101722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Глюкозамин, </a:t>
            </a:r>
            <a:r>
              <a:rPr kumimoji="0" lang="ru-RU" sz="1500" b="1" i="0" u="none" strike="noStrike" kern="1200" cap="none" spc="0" normalizeH="0" baseline="0" noProof="0" dirty="0" err="1">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Хондроитина</a:t>
            </a:r>
            <a:r>
              <a:rPr kumimoji="0" lang="ru-RU" sz="1500" b="1"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 сульфат и Рыбий жир оказывают наибольшее влияние на уровень С-реактивного белка. Не отмечено влияние добавок, содержащих </a:t>
            </a:r>
            <a:r>
              <a:rPr kumimoji="0" lang="ru-RU" sz="1500" b="1" i="0" u="none" strike="noStrike" kern="1200" cap="none" spc="0" normalizeH="0" baseline="0" noProof="0" dirty="0" err="1">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Метилсульфонилметан</a:t>
            </a:r>
            <a:r>
              <a:rPr kumimoji="0" lang="ru-RU" sz="1500" b="1"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 и Гинко </a:t>
            </a:r>
            <a:r>
              <a:rPr kumimoji="0" lang="ru-RU" sz="1500" b="1" i="0" u="none" strike="noStrike" kern="1200" cap="none" spc="0" normalizeH="0" baseline="0" noProof="0" dirty="0" err="1">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билоба</a:t>
            </a:r>
            <a:r>
              <a:rPr kumimoji="0" lang="ru-RU" sz="1500" b="1" i="0" u="none" strike="noStrike" kern="1200" cap="none" spc="0" normalizeH="0" baseline="0" noProof="0" dirty="0">
                <a:ln>
                  <a:noFill/>
                </a:ln>
                <a:solidFill>
                  <a:schemeClr val="bg1"/>
                </a:solidFill>
                <a:effectLst/>
                <a:uLnTx/>
                <a:uFillTx/>
                <a:latin typeface="Inter" panose="02000803000000020004" pitchFamily="50" charset="0"/>
                <a:ea typeface="Inter" panose="02000803000000020004" pitchFamily="50" charset="0"/>
                <a:cs typeface="Inter" panose="02000803000000020004" pitchFamily="50" charset="0"/>
              </a:rPr>
              <a:t> </a:t>
            </a:r>
          </a:p>
        </p:txBody>
      </p:sp>
      <p:sp>
        <p:nvSpPr>
          <p:cNvPr id="16" name="Номер слайда 1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8597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3704" y="42854"/>
            <a:ext cx="11424592" cy="923330"/>
          </a:xfrm>
          <a:prstGeom prst="rect">
            <a:avLst/>
          </a:prstGeom>
        </p:spPr>
        <p:txBody>
          <a:bodyPr vert="horz" lIns="91440" tIns="126000" rIns="91440" bIns="45720" rtlCol="0" anchor="t">
            <a:noAutofit/>
          </a:bodyPr>
          <a:lstStyle>
            <a:defPPr>
              <a:defRPr lang="ru-RU"/>
            </a:defPPr>
            <a:lvl1pPr>
              <a:lnSpc>
                <a:spcPct val="75000"/>
              </a:lnSpc>
              <a:spcBef>
                <a:spcPct val="0"/>
              </a:spcBef>
              <a:defRPr sz="28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none" spc="-4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Применение комбинированного препарата хондроитина и глюкозамина улучшает течение ишемический болезни сердца у коморбидных пациентов </a:t>
            </a:r>
            <a:r>
              <a:rPr kumimoji="0" lang="ru-R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(К.В. </a:t>
            </a:r>
            <a:r>
              <a:rPr kumimoji="0" lang="ru-RU"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Раймуев</a:t>
            </a:r>
            <a:r>
              <a:rPr kumimoji="0" lang="ru-RU"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и соавт., 2015)</a:t>
            </a:r>
          </a:p>
          <a:p>
            <a:pPr marL="0" marR="0" lvl="0" indent="0" algn="l" defTabSz="914400" rtl="0" eaLnBrk="1" fontAlgn="auto" latinLnBrk="0" hangingPunct="1">
              <a:lnSpc>
                <a:spcPct val="75000"/>
              </a:lnSpc>
              <a:spcBef>
                <a:spcPct val="0"/>
              </a:spcBef>
              <a:spcAft>
                <a:spcPts val="0"/>
              </a:spcAft>
              <a:buClrTx/>
              <a:buSzTx/>
              <a:buFontTx/>
              <a:buNone/>
              <a:tabLst/>
              <a:defRPr/>
            </a:pPr>
            <a:endParaRPr kumimoji="0" lang="ru-RU"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1927055" y="1807652"/>
            <a:ext cx="69199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В отличие от контрольной группы, в группе Терафлекс наблюдалось:</a:t>
            </a:r>
          </a:p>
        </p:txBody>
      </p:sp>
      <p:sp>
        <p:nvSpPr>
          <p:cNvPr id="15" name="TextBox 14"/>
          <p:cNvSpPr txBox="1"/>
          <p:nvPr/>
        </p:nvSpPr>
        <p:spPr>
          <a:xfrm>
            <a:off x="1851381" y="5822841"/>
            <a:ext cx="87011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Выводы автора: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Лечение остеоартрита у пациентов с сопутствующей ИБС с применением Терафлекс дополнительно приводит к уменьшению ангинозных болей. </a:t>
            </a:r>
          </a:p>
        </p:txBody>
      </p:sp>
      <p:sp>
        <p:nvSpPr>
          <p:cNvPr id="16" name="Прямоугольник 15"/>
          <p:cNvSpPr/>
          <p:nvPr/>
        </p:nvSpPr>
        <p:spPr>
          <a:xfrm>
            <a:off x="1254921" y="6577637"/>
            <a:ext cx="880824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Раймуев</a:t>
            </a:r>
            <a:r>
              <a:rPr kumimoji="0" 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К.В. Роль комбинированного препарата Терафлекс в лечении </a:t>
            </a:r>
            <a:r>
              <a:rPr kumimoji="0" lang="ru-RU"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остеоартроза</a:t>
            </a:r>
            <a:r>
              <a:rPr kumimoji="0" lang="ru-RU"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у коморбидных пациентов // Эффективная фармакотерапия. – 2015. - №8. – с.16-20.</a:t>
            </a:r>
          </a:p>
        </p:txBody>
      </p:sp>
      <p:sp>
        <p:nvSpPr>
          <p:cNvPr id="2" name="Прямоугольник 1"/>
          <p:cNvSpPr/>
          <p:nvPr/>
        </p:nvSpPr>
        <p:spPr>
          <a:xfrm>
            <a:off x="1053389" y="853545"/>
            <a:ext cx="866730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bg1"/>
                </a:solidFill>
                <a:effectLst/>
                <a:uLnTx/>
                <a:uFillTx/>
                <a:latin typeface="Arial" panose="020B0604020202020204"/>
                <a:ea typeface="+mn-ea"/>
                <a:cs typeface="+mn-cs"/>
              </a:rPr>
              <a:t>Пациенты с остеоартритом и ишемической болезнью сердца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chemeClr val="bg1"/>
                </a:solidFill>
                <a:effectLst/>
                <a:uLnTx/>
                <a:uFillTx/>
                <a:latin typeface="Arial" panose="020B0604020202020204"/>
                <a:ea typeface="+mn-ea"/>
                <a:cs typeface="+mn-cs"/>
              </a:rPr>
              <a:t>Основная группа: 28 пациентов, Терафлекс по одной капсуле три раза в день в течение трех месяцев.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chemeClr val="bg1"/>
                </a:solidFill>
                <a:effectLst/>
                <a:uLnTx/>
                <a:uFillTx/>
                <a:latin typeface="Arial" panose="020B0604020202020204"/>
                <a:ea typeface="+mn-ea"/>
                <a:cs typeface="+mn-cs"/>
              </a:rPr>
              <a:t>Группа контроля (n=30, без применения Терафлекс) – 30 пациентов. </a:t>
            </a:r>
          </a:p>
        </p:txBody>
      </p:sp>
      <p:pic>
        <p:nvPicPr>
          <p:cNvPr id="10" name="Рисунок 9">
            <a:extLst>
              <a:ext uri="{FF2B5EF4-FFF2-40B4-BE49-F238E27FC236}">
                <a16:creationId xmlns:a16="http://schemas.microsoft.com/office/drawing/2014/main" id="{EE2E70D4-B284-4EE1-92DB-DD23B3B2DEF6}"/>
              </a:ext>
            </a:extLst>
          </p:cNvPr>
          <p:cNvPicPr>
            <a:picLocks noChangeAspect="1"/>
          </p:cNvPicPr>
          <p:nvPr/>
        </p:nvPicPr>
        <p:blipFill rotWithShape="1">
          <a:blip r:embed="rId3"/>
          <a:srcRect t="32879" r="13714" b="13485"/>
          <a:stretch/>
        </p:blipFill>
        <p:spPr>
          <a:xfrm>
            <a:off x="1783080" y="2132856"/>
            <a:ext cx="8199159" cy="3754318"/>
          </a:xfrm>
          <a:prstGeom prst="rect">
            <a:avLst/>
          </a:prstGeom>
        </p:spPr>
      </p:pic>
      <p:pic>
        <p:nvPicPr>
          <p:cNvPr id="13" name="Рисунок 12">
            <a:extLst>
              <a:ext uri="{FF2B5EF4-FFF2-40B4-BE49-F238E27FC236}">
                <a16:creationId xmlns:a16="http://schemas.microsoft.com/office/drawing/2014/main" id="{23AD75A6-5B39-4692-91F5-6A63C554F15E}"/>
              </a:ext>
            </a:extLst>
          </p:cNvPr>
          <p:cNvPicPr>
            <a:picLocks noChangeAspect="1"/>
          </p:cNvPicPr>
          <p:nvPr/>
        </p:nvPicPr>
        <p:blipFill rotWithShape="1">
          <a:blip r:embed="rId3"/>
          <a:srcRect l="80266" t="68636" r="6556" b="23125"/>
          <a:stretch/>
        </p:blipFill>
        <p:spPr>
          <a:xfrm>
            <a:off x="8776892" y="5301910"/>
            <a:ext cx="1205346" cy="565059"/>
          </a:xfrm>
          <a:prstGeom prst="rect">
            <a:avLst/>
          </a:prstGeom>
        </p:spPr>
      </p:pic>
    </p:spTree>
    <p:extLst>
      <p:ext uri="{BB962C8B-B14F-4D97-AF65-F5344CB8AC3E}">
        <p14:creationId xmlns:p14="http://schemas.microsoft.com/office/powerpoint/2010/main" val="30241567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B6EF2198-FEBD-4B14-936C-4E93B71889CC}"/>
              </a:ext>
            </a:extLst>
          </p:cNvPr>
          <p:cNvSpPr/>
          <p:nvPr/>
        </p:nvSpPr>
        <p:spPr>
          <a:xfrm>
            <a:off x="259611" y="3429000"/>
            <a:ext cx="11809312" cy="33023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a:extLst>
              <a:ext uri="{FF2B5EF4-FFF2-40B4-BE49-F238E27FC236}">
                <a16:creationId xmlns:a16="http://schemas.microsoft.com/office/drawing/2014/main" id="{98BB3626-BC6E-4BB0-A80A-6E6A11D2956B}"/>
              </a:ext>
            </a:extLst>
          </p:cNvPr>
          <p:cNvSpPr/>
          <p:nvPr/>
        </p:nvSpPr>
        <p:spPr>
          <a:xfrm>
            <a:off x="191344" y="96252"/>
            <a:ext cx="11809312" cy="31571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D65B5F7-1C54-419E-9E24-5FFABD892D36}"/>
              </a:ext>
            </a:extLst>
          </p:cNvPr>
          <p:cNvSpPr txBox="1"/>
          <p:nvPr/>
        </p:nvSpPr>
        <p:spPr>
          <a:xfrm>
            <a:off x="191344" y="2276871"/>
            <a:ext cx="102971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Прямоугольник 4">
            <a:extLst>
              <a:ext uri="{FF2B5EF4-FFF2-40B4-BE49-F238E27FC236}">
                <a16:creationId xmlns:a16="http://schemas.microsoft.com/office/drawing/2014/main" id="{1DBC0DA5-DCCD-430F-A0C4-80FCC45C09DA}"/>
              </a:ext>
            </a:extLst>
          </p:cNvPr>
          <p:cNvSpPr/>
          <p:nvPr/>
        </p:nvSpPr>
        <p:spPr>
          <a:xfrm>
            <a:off x="2185205" y="153213"/>
            <a:ext cx="80069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Хроническая боль у людей пожилого и старческого возраста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Клинические рекомендации Российской ассоциации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геронтологов и гериатров (2020 г.)</a:t>
            </a:r>
          </a:p>
        </p:txBody>
      </p:sp>
      <p:sp>
        <p:nvSpPr>
          <p:cNvPr id="2" name="Прямоугольник 1">
            <a:extLst>
              <a:ext uri="{FF2B5EF4-FFF2-40B4-BE49-F238E27FC236}">
                <a16:creationId xmlns:a16="http://schemas.microsoft.com/office/drawing/2014/main" id="{E832A36D-AA9F-4A2B-9AF6-A7F0D8DC228D}"/>
              </a:ext>
            </a:extLst>
          </p:cNvPr>
          <p:cNvSpPr/>
          <p:nvPr/>
        </p:nvSpPr>
        <p:spPr>
          <a:xfrm>
            <a:off x="551384" y="1445874"/>
            <a:ext cx="11381005"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Рекомендуется назначение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хондроитина сульфата </a:t>
            </a:r>
            <a:r>
              <a:rPr kumimoji="0" lang="ru-RU" sz="1800" b="0" i="0" u="sng" strike="noStrike" kern="1200" cap="none" spc="0" normalizeH="0" baseline="0" noProof="0" dirty="0">
                <a:ln>
                  <a:noFill/>
                </a:ln>
                <a:solidFill>
                  <a:prstClr val="black"/>
                </a:solidFill>
                <a:effectLst/>
                <a:uLnTx/>
                <a:uFillTx/>
                <a:latin typeface="Calibri" panose="020F0502020204030204"/>
                <a:ea typeface="+mn-ea"/>
                <a:cs typeface="+mn-cs"/>
              </a:rPr>
              <a:t>пациентам старше 60 лет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 болью в суставах и противопоказаниями к НПВП или старческой астенией с целью купирования боли и профилактики обострений болевого синдрома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Рекомендуется назначение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глюкозамина</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sng" strike="noStrike" kern="1200" cap="none" spc="0" normalizeH="0" baseline="0" noProof="0" dirty="0">
                <a:ln>
                  <a:noFill/>
                </a:ln>
                <a:solidFill>
                  <a:prstClr val="black"/>
                </a:solidFill>
                <a:effectLst/>
                <a:uLnTx/>
                <a:uFillTx/>
                <a:latin typeface="Calibri" panose="020F0502020204030204"/>
                <a:ea typeface="+mn-ea"/>
                <a:cs typeface="+mn-cs"/>
              </a:rPr>
              <a:t>пациентам старше 60 лет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 болью в суставах с целью купирования болевого синдрома</a:t>
            </a:r>
          </a:p>
        </p:txBody>
      </p:sp>
      <p:sp>
        <p:nvSpPr>
          <p:cNvPr id="3" name="Прямоугольник 2">
            <a:extLst>
              <a:ext uri="{FF2B5EF4-FFF2-40B4-BE49-F238E27FC236}">
                <a16:creationId xmlns:a16="http://schemas.microsoft.com/office/drawing/2014/main" id="{0D7DCBA0-0330-4D2C-AD59-96F25B8D4DF3}"/>
              </a:ext>
            </a:extLst>
          </p:cNvPr>
          <p:cNvSpPr/>
          <p:nvPr/>
        </p:nvSpPr>
        <p:spPr>
          <a:xfrm>
            <a:off x="469957" y="3499464"/>
            <a:ext cx="11462432"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Падения у пациентов пожилого и старческого возраста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Клинические рекомендации Российской ассоциации  </a:t>
            </a:r>
            <a:b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ru-RU"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по остеопорозу (2020 г.)</a:t>
            </a:r>
            <a:endParaRPr kumimoji="0" lang="ru-RU"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6" name="Прямоугольник 5">
            <a:extLst>
              <a:ext uri="{FF2B5EF4-FFF2-40B4-BE49-F238E27FC236}">
                <a16:creationId xmlns:a16="http://schemas.microsoft.com/office/drawing/2014/main" id="{DB0DC9E2-42F3-4E9E-9CC8-E2F9B0F3A404}"/>
              </a:ext>
            </a:extLst>
          </p:cNvPr>
          <p:cNvSpPr/>
          <p:nvPr/>
        </p:nvSpPr>
        <p:spPr>
          <a:xfrm>
            <a:off x="469957" y="4630667"/>
            <a:ext cx="1146243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 пациентов с </a:t>
            </a:r>
            <a:r>
              <a:rPr kumimoji="0" lang="ru-RU" sz="1800" b="0" i="0" u="sng" strike="noStrike" kern="1200" cap="none" spc="0" normalizeH="0" baseline="0" noProof="0" dirty="0" err="1">
                <a:ln>
                  <a:noFill/>
                </a:ln>
                <a:solidFill>
                  <a:prstClr val="black"/>
                </a:solidFill>
                <a:effectLst/>
                <a:uLnTx/>
                <a:uFillTx/>
                <a:latin typeface="Calibri" panose="020F0502020204030204"/>
                <a:ea typeface="+mn-ea"/>
                <a:cs typeface="+mn-cs"/>
              </a:rPr>
              <a:t>полиартрозом</a:t>
            </a:r>
            <a:r>
              <a:rPr kumimoji="0" lang="ru-RU" sz="1800" b="0" i="0" u="sng" strike="noStrike" kern="1200" cap="none" spc="0" normalizeH="0" baseline="0" noProof="0" dirty="0">
                <a:ln>
                  <a:noFill/>
                </a:ln>
                <a:solidFill>
                  <a:prstClr val="black"/>
                </a:solidFill>
                <a:effectLst/>
                <a:uLnTx/>
                <a:uFillTx/>
                <a:latin typeface="Calibri" panose="020F0502020204030204"/>
                <a:ea typeface="+mn-ea"/>
                <a:cs typeface="+mn-cs"/>
              </a:rPr>
              <a:t>, коксартрозом, гонартрозом, дегенеративными изменениями костно-суставных структур позвоночника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рекомендовано рассмотреть возможность назначения:</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хондроитина сульфата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инъекционной форме или перорально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1000 мг в сутки не менее 6 месяцев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глюкозамина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в инъекционной форме или перорально в суточной дозе </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1500 мг не менее 2 – 4 месяцев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для замедления прогрессирования заболеваний, снижения частоты обострений болевого синдрома и уменьшения связанного риска падений</a:t>
            </a:r>
          </a:p>
        </p:txBody>
      </p:sp>
    </p:spTree>
    <p:extLst>
      <p:ext uri="{BB962C8B-B14F-4D97-AF65-F5344CB8AC3E}">
        <p14:creationId xmlns:p14="http://schemas.microsoft.com/office/powerpoint/2010/main" val="2809493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EAFCB00-0C1B-FB65-0B1C-993181568DCB}"/>
              </a:ext>
            </a:extLst>
          </p:cNvPr>
          <p:cNvSpPr>
            <a:spLocks noGrp="1" noChangeArrowheads="1"/>
          </p:cNvSpPr>
          <p:nvPr>
            <p:ph type="title"/>
          </p:nvPr>
        </p:nvSpPr>
        <p:spPr>
          <a:xfrm>
            <a:off x="1981200" y="274638"/>
            <a:ext cx="8229600" cy="850900"/>
          </a:xfrm>
        </p:spPr>
        <p:txBody>
          <a:bodyPr/>
          <a:lstStyle/>
          <a:p>
            <a:pPr eaLnBrk="1" hangingPunct="1">
              <a:defRPr/>
            </a:pPr>
            <a:r>
              <a:rPr lang="ru-RU" dirty="0">
                <a:solidFill>
                  <a:srgbClr val="FFFF00"/>
                </a:solidFill>
              </a:rPr>
              <a:t>Методы лечения ПИБСП </a:t>
            </a:r>
          </a:p>
        </p:txBody>
      </p:sp>
      <p:sp>
        <p:nvSpPr>
          <p:cNvPr id="83971" name="Rectangle 3">
            <a:extLst>
              <a:ext uri="{FF2B5EF4-FFF2-40B4-BE49-F238E27FC236}">
                <a16:creationId xmlns:a16="http://schemas.microsoft.com/office/drawing/2014/main" id="{D3A77D57-298B-1543-678F-A5E74115DC89}"/>
              </a:ext>
            </a:extLst>
          </p:cNvPr>
          <p:cNvSpPr>
            <a:spLocks noGrp="1" noChangeArrowheads="1"/>
          </p:cNvSpPr>
          <p:nvPr>
            <p:ph type="body" idx="1"/>
          </p:nvPr>
        </p:nvSpPr>
        <p:spPr>
          <a:xfrm>
            <a:off x="1176528" y="1915605"/>
            <a:ext cx="8229600" cy="3863404"/>
          </a:xfrm>
        </p:spPr>
        <p:txBody>
          <a:bodyPr/>
          <a:lstStyle/>
          <a:p>
            <a:pPr eaLnBrk="1" hangingPunct="1">
              <a:lnSpc>
                <a:spcPct val="90000"/>
              </a:lnSpc>
              <a:defRPr/>
            </a:pPr>
            <a:r>
              <a:rPr lang="ru-RU" sz="2000" dirty="0">
                <a:solidFill>
                  <a:schemeClr val="bg1"/>
                </a:solidFill>
              </a:rPr>
              <a:t>Профилактика развития болей в плече, начиная с блока интенсивной терапии</a:t>
            </a:r>
          </a:p>
          <a:p>
            <a:pPr eaLnBrk="1" hangingPunct="1">
              <a:lnSpc>
                <a:spcPct val="90000"/>
              </a:lnSpc>
              <a:buClr>
                <a:srgbClr val="FFCC66"/>
              </a:buClr>
              <a:defRPr/>
            </a:pPr>
            <a:r>
              <a:rPr lang="ru-RU" sz="2000" dirty="0">
                <a:solidFill>
                  <a:schemeClr val="bg1"/>
                </a:solidFill>
              </a:rPr>
              <a:t>Индивидуальная ЛФК</a:t>
            </a:r>
          </a:p>
          <a:p>
            <a:pPr eaLnBrk="1" hangingPunct="1">
              <a:lnSpc>
                <a:spcPct val="90000"/>
              </a:lnSpc>
              <a:buClr>
                <a:srgbClr val="FFCC66"/>
              </a:buClr>
              <a:defRPr/>
            </a:pPr>
            <a:r>
              <a:rPr lang="ru-RU" sz="2000" dirty="0">
                <a:solidFill>
                  <a:schemeClr val="bg1"/>
                </a:solidFill>
              </a:rPr>
              <a:t>Физиотерапия – магнитотерапия, лазеротерапия</a:t>
            </a:r>
          </a:p>
          <a:p>
            <a:pPr eaLnBrk="1" hangingPunct="1">
              <a:lnSpc>
                <a:spcPct val="90000"/>
              </a:lnSpc>
              <a:defRPr/>
            </a:pPr>
            <a:r>
              <a:rPr lang="ru-RU" sz="2000" dirty="0">
                <a:solidFill>
                  <a:schemeClr val="bg1"/>
                </a:solidFill>
              </a:rPr>
              <a:t>умеренная и сильная боль–</a:t>
            </a:r>
            <a:r>
              <a:rPr lang="ru-RU" sz="2000" dirty="0" err="1">
                <a:solidFill>
                  <a:schemeClr val="bg1"/>
                </a:solidFill>
              </a:rPr>
              <a:t>трамадол</a:t>
            </a:r>
            <a:r>
              <a:rPr lang="ru-RU" sz="2000" dirty="0">
                <a:solidFill>
                  <a:schemeClr val="bg1"/>
                </a:solidFill>
              </a:rPr>
              <a:t> 50 мг 2р, </a:t>
            </a:r>
            <a:r>
              <a:rPr lang="ru-RU" sz="2000" dirty="0" err="1">
                <a:solidFill>
                  <a:schemeClr val="bg1"/>
                </a:solidFill>
              </a:rPr>
              <a:t>тапентадол</a:t>
            </a:r>
            <a:r>
              <a:rPr lang="ru-RU" sz="2000" dirty="0">
                <a:solidFill>
                  <a:schemeClr val="bg1"/>
                </a:solidFill>
              </a:rPr>
              <a:t>(</a:t>
            </a:r>
            <a:r>
              <a:rPr lang="ru-RU" sz="2000" dirty="0" err="1">
                <a:solidFill>
                  <a:schemeClr val="bg1"/>
                </a:solidFill>
              </a:rPr>
              <a:t>палексия</a:t>
            </a:r>
            <a:r>
              <a:rPr lang="ru-RU" sz="2000" dirty="0">
                <a:solidFill>
                  <a:schemeClr val="bg1"/>
                </a:solidFill>
              </a:rPr>
              <a:t>) 50 мг 2р</a:t>
            </a:r>
          </a:p>
          <a:p>
            <a:pPr eaLnBrk="1" hangingPunct="1">
              <a:lnSpc>
                <a:spcPct val="90000"/>
              </a:lnSpc>
              <a:defRPr/>
            </a:pPr>
            <a:r>
              <a:rPr lang="ru-RU" sz="2000" dirty="0" err="1">
                <a:solidFill>
                  <a:schemeClr val="bg1"/>
                </a:solidFill>
              </a:rPr>
              <a:t>Нейропатическая</a:t>
            </a:r>
            <a:r>
              <a:rPr lang="ru-RU" sz="2000" dirty="0">
                <a:solidFill>
                  <a:schemeClr val="bg1"/>
                </a:solidFill>
              </a:rPr>
              <a:t> боль –противоболевые антидепрессанты, антиконвульсанты (</a:t>
            </a:r>
            <a:r>
              <a:rPr lang="ru-RU" sz="2000" dirty="0" err="1">
                <a:solidFill>
                  <a:schemeClr val="bg1"/>
                </a:solidFill>
              </a:rPr>
              <a:t>габапентин</a:t>
            </a:r>
            <a:r>
              <a:rPr lang="ru-RU" sz="2000" dirty="0">
                <a:solidFill>
                  <a:schemeClr val="bg1"/>
                </a:solidFill>
              </a:rPr>
              <a:t>, </a:t>
            </a:r>
            <a:r>
              <a:rPr lang="ru-RU" sz="2000" dirty="0" err="1">
                <a:solidFill>
                  <a:schemeClr val="bg1"/>
                </a:solidFill>
              </a:rPr>
              <a:t>прегабалин</a:t>
            </a:r>
            <a:r>
              <a:rPr lang="ru-RU" sz="2000" dirty="0">
                <a:solidFill>
                  <a:schemeClr val="bg1"/>
                </a:solidFill>
              </a:rPr>
              <a:t>).</a:t>
            </a:r>
          </a:p>
          <a:p>
            <a:pPr eaLnBrk="1" hangingPunct="1">
              <a:lnSpc>
                <a:spcPct val="90000"/>
              </a:lnSpc>
              <a:defRPr/>
            </a:pPr>
            <a:r>
              <a:rPr lang="ru-RU" altLang="ru-RU" sz="2000" dirty="0">
                <a:solidFill>
                  <a:schemeClr val="bg1"/>
                </a:solidFill>
              </a:rPr>
              <a:t> Хондропротекторы : </a:t>
            </a:r>
            <a:r>
              <a:rPr lang="ru-RU" altLang="ru-RU" sz="2000" dirty="0" err="1">
                <a:solidFill>
                  <a:schemeClr val="bg1"/>
                </a:solidFill>
              </a:rPr>
              <a:t>Алфлутоп</a:t>
            </a:r>
            <a:r>
              <a:rPr lang="ru-RU" altLang="ru-RU" sz="2000" dirty="0">
                <a:solidFill>
                  <a:schemeClr val="bg1"/>
                </a:solidFill>
              </a:rPr>
              <a:t> 1,0 – 2,0 в\м или в\с №10- 20, Терафлекс плюс – 2капс 2р-2 </a:t>
            </a:r>
            <a:r>
              <a:rPr lang="ru-RU" altLang="ru-RU" sz="2000" dirty="0" err="1">
                <a:solidFill>
                  <a:schemeClr val="bg1"/>
                </a:solidFill>
              </a:rPr>
              <a:t>мес</a:t>
            </a:r>
            <a:r>
              <a:rPr lang="ru-RU" altLang="ru-RU" sz="2000" dirty="0">
                <a:solidFill>
                  <a:schemeClr val="bg1"/>
                </a:solidFill>
              </a:rPr>
              <a:t>, Терафлекс 2капс 2 р 3-6 </a:t>
            </a:r>
            <a:r>
              <a:rPr lang="ru-RU" altLang="ru-RU" sz="2000" dirty="0" err="1">
                <a:solidFill>
                  <a:schemeClr val="bg1"/>
                </a:solidFill>
              </a:rPr>
              <a:t>мес</a:t>
            </a:r>
            <a:r>
              <a:rPr lang="ru-RU" altLang="ru-RU" sz="2000" dirty="0">
                <a:solidFill>
                  <a:schemeClr val="bg1"/>
                </a:solidFill>
              </a:rPr>
              <a:t>, Терафлекс </a:t>
            </a:r>
            <a:r>
              <a:rPr lang="ru-RU" altLang="ru-RU" sz="2000" dirty="0" err="1">
                <a:solidFill>
                  <a:schemeClr val="bg1"/>
                </a:solidFill>
              </a:rPr>
              <a:t>хондро</a:t>
            </a:r>
            <a:r>
              <a:rPr lang="ru-RU" altLang="ru-RU" sz="2000" dirty="0">
                <a:solidFill>
                  <a:schemeClr val="bg1"/>
                </a:solidFill>
              </a:rPr>
              <a:t> крем – </a:t>
            </a:r>
            <a:r>
              <a:rPr lang="ru-RU" altLang="ru-RU" sz="2000" dirty="0" err="1">
                <a:solidFill>
                  <a:schemeClr val="bg1"/>
                </a:solidFill>
              </a:rPr>
              <a:t>местно</a:t>
            </a:r>
            <a:r>
              <a:rPr lang="ru-RU" altLang="ru-RU" sz="2000" dirty="0">
                <a:solidFill>
                  <a:schemeClr val="bg1"/>
                </a:solidFill>
              </a:rPr>
              <a:t> 2 </a:t>
            </a:r>
            <a:r>
              <a:rPr lang="ru-RU" altLang="ru-RU" sz="2000" dirty="0" err="1">
                <a:solidFill>
                  <a:schemeClr val="bg1"/>
                </a:solidFill>
              </a:rPr>
              <a:t>нед</a:t>
            </a:r>
            <a:r>
              <a:rPr lang="ru-RU" altLang="ru-RU" sz="2000" dirty="0">
                <a:solidFill>
                  <a:schemeClr val="bg1"/>
                </a:solidFill>
              </a:rPr>
              <a:t>,</a:t>
            </a:r>
          </a:p>
          <a:p>
            <a:pPr eaLnBrk="1" hangingPunct="1">
              <a:lnSpc>
                <a:spcPct val="90000"/>
              </a:lnSpc>
              <a:defRPr/>
            </a:pPr>
            <a:endParaRPr lang="ru-RU" sz="2000" dirty="0">
              <a:solidFill>
                <a:schemeClr val="bg1"/>
              </a:solidFill>
            </a:endParaRPr>
          </a:p>
          <a:p>
            <a:pPr eaLnBrk="1" hangingPunct="1">
              <a:lnSpc>
                <a:spcPct val="90000"/>
              </a:lnSpc>
              <a:defRPr/>
            </a:pPr>
            <a:endParaRPr lang="ru-RU" sz="2000" dirty="0">
              <a:solidFill>
                <a:schemeClr val="bg1"/>
              </a:solidFill>
            </a:endParaRPr>
          </a:p>
          <a:p>
            <a:pPr eaLnBrk="1" hangingPunct="1">
              <a:lnSpc>
                <a:spcPct val="90000"/>
              </a:lnSpc>
              <a:defRPr/>
            </a:pPr>
            <a:endParaRPr lang="ru-RU" sz="2000" dirty="0">
              <a:solidFill>
                <a:schemeClr val="bg1"/>
              </a:solidFill>
            </a:endParaRPr>
          </a:p>
          <a:p>
            <a:pPr eaLnBrk="1" hangingPunct="1">
              <a:lnSpc>
                <a:spcPct val="90000"/>
              </a:lnSpc>
              <a:defRPr/>
            </a:pPr>
            <a:endParaRPr lang="ru-RU"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ККЦ">
            <a:extLst>
              <a:ext uri="{FF2B5EF4-FFF2-40B4-BE49-F238E27FC236}">
                <a16:creationId xmlns:a16="http://schemas.microsoft.com/office/drawing/2014/main" id="{FBB86186-648B-1F02-C2AB-F8DBAF366DF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52467" y="255588"/>
            <a:ext cx="6551613"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Text Box 6">
            <a:extLst>
              <a:ext uri="{FF2B5EF4-FFF2-40B4-BE49-F238E27FC236}">
                <a16:creationId xmlns:a16="http://schemas.microsoft.com/office/drawing/2014/main" id="{CD3ED924-6407-FC86-109C-D684D0D46DA9}"/>
              </a:ext>
            </a:extLst>
          </p:cNvPr>
          <p:cNvSpPr txBox="1">
            <a:spLocks noChangeArrowheads="1"/>
          </p:cNvSpPr>
          <p:nvPr/>
        </p:nvSpPr>
        <p:spPr bwMode="auto">
          <a:xfrm>
            <a:off x="2209800" y="6400801"/>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panose="05000000000000000000" pitchFamily="2" charset="2"/>
              <a:buChar char="o"/>
              <a:defRPr sz="2800">
                <a:solidFill>
                  <a:schemeClr val="tx2"/>
                </a:solidFill>
                <a:latin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Arial" panose="020B0604020202020204" pitchFamily="34"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Arial" panose="020B0604020202020204" pitchFamily="34"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ru-RU" altLang="ru-RU"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36900" name="Text Box 7">
            <a:extLst>
              <a:ext uri="{FF2B5EF4-FFF2-40B4-BE49-F238E27FC236}">
                <a16:creationId xmlns:a16="http://schemas.microsoft.com/office/drawing/2014/main" id="{FA57C613-BBCA-A1AA-1145-2610D9948BF5}"/>
              </a:ext>
            </a:extLst>
          </p:cNvPr>
          <p:cNvSpPr txBox="1">
            <a:spLocks noChangeArrowheads="1"/>
          </p:cNvSpPr>
          <p:nvPr/>
        </p:nvSpPr>
        <p:spPr bwMode="auto">
          <a:xfrm>
            <a:off x="2647950" y="5572125"/>
            <a:ext cx="6705600" cy="762000"/>
          </a:xfrm>
          <a:prstGeom prst="rect">
            <a:avLst/>
          </a:prstGeom>
          <a:solidFill>
            <a:srgbClr val="143C78"/>
          </a:solidFill>
          <a:ln>
            <a:noFill/>
          </a:ln>
        </p:spPr>
        <p:txBody>
          <a:bodyPr>
            <a:spAutoFit/>
          </a:bodyPr>
          <a:lstStyle>
            <a:lvl1pPr>
              <a:spcBef>
                <a:spcPct val="20000"/>
              </a:spcBef>
              <a:buClr>
                <a:schemeClr val="accent1"/>
              </a:buClr>
              <a:buSzPct val="85000"/>
              <a:buFont typeface="Wingdings" panose="05000000000000000000" pitchFamily="2" charset="2"/>
              <a:buChar char="o"/>
              <a:defRPr sz="2800">
                <a:solidFill>
                  <a:schemeClr val="tx2"/>
                </a:solidFill>
                <a:latin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Arial" panose="020B0604020202020204" pitchFamily="34"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Arial" panose="020B0604020202020204" pitchFamily="34"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ru-RU" altLang="ru-RU" sz="4400" b="1" i="1" u="none" strike="noStrike" kern="1200" cap="none" spc="0" normalizeH="0" baseline="0" noProof="0" dirty="0">
              <a:ln>
                <a:noFill/>
              </a:ln>
              <a:solidFill>
                <a:srgbClr val="FFFF66"/>
              </a:solidFill>
              <a:effectLst/>
              <a:highlight>
                <a:srgbClr val="800000"/>
              </a:highlight>
              <a:uLnTx/>
              <a:uFillTx/>
              <a:latin typeface="Times New Roman" panose="02020603050405020304" pitchFamily="18" charset="0"/>
              <a:ea typeface="+mn-ea"/>
              <a:cs typeface="+mn-cs"/>
            </a:endParaRPr>
          </a:p>
        </p:txBody>
      </p:sp>
      <p:sp>
        <p:nvSpPr>
          <p:cNvPr id="2" name="TextBox 1">
            <a:extLst>
              <a:ext uri="{FF2B5EF4-FFF2-40B4-BE49-F238E27FC236}">
                <a16:creationId xmlns:a16="http://schemas.microsoft.com/office/drawing/2014/main" id="{BFF22F98-1E6C-D6DA-31DA-FF325A75FA0D}"/>
              </a:ext>
            </a:extLst>
          </p:cNvPr>
          <p:cNvSpPr txBox="1"/>
          <p:nvPr/>
        </p:nvSpPr>
        <p:spPr>
          <a:xfrm>
            <a:off x="2768367" y="5572125"/>
            <a:ext cx="6705600" cy="523220"/>
          </a:xfrm>
          <a:prstGeom prst="rect">
            <a:avLst/>
          </a:prstGeom>
          <a:noFill/>
        </p:spPr>
        <p:txBody>
          <a:bodyPr wrap="square" rtlCol="0">
            <a:spAutoFit/>
          </a:bodyPr>
          <a:lstStyle/>
          <a:p>
            <a:r>
              <a:rPr lang="ru-RU" sz="2800" b="1" i="1" dirty="0">
                <a:solidFill>
                  <a:srgbClr val="FFFF00"/>
                </a:solidFill>
                <a:ea typeface="Gadugi" panose="020B0502040204020203" pitchFamily="34" charset="0"/>
              </a:rPr>
              <a:t>СПАСИБО ЗА ВНИМАНИЕ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dissolve">
                                      <p:cBhvr>
                                        <p:cTn id="7" dur="500"/>
                                        <p:tgtEl>
                                          <p:spTgt spid="175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9315" name="Рисунок 2">
            <a:extLst>
              <a:ext uri="{FF2B5EF4-FFF2-40B4-BE49-F238E27FC236}">
                <a16:creationId xmlns:a16="http://schemas.microsoft.com/office/drawing/2014/main" id="{C8ECAA77-2B50-7808-DD70-5C073645D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788" y="288925"/>
            <a:ext cx="9066212"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7B01F0-0F11-6765-C059-CDDD19C04430}"/>
              </a:ext>
            </a:extLst>
          </p:cNvPr>
          <p:cNvSpPr>
            <a:spLocks noGrp="1"/>
          </p:cNvSpPr>
          <p:nvPr>
            <p:ph type="title"/>
          </p:nvPr>
        </p:nvSpPr>
        <p:spPr/>
        <p:txBody>
          <a:bodyPr/>
          <a:lstStyle/>
          <a:p>
            <a:pPr defTabSz="859056">
              <a:defRPr/>
            </a:pPr>
            <a:endParaRPr lang="ru-RU" sz="4148"/>
          </a:p>
        </p:txBody>
      </p:sp>
      <p:pic>
        <p:nvPicPr>
          <p:cNvPr id="270339" name="Рисунок 3">
            <a:extLst>
              <a:ext uri="{FF2B5EF4-FFF2-40B4-BE49-F238E27FC236}">
                <a16:creationId xmlns:a16="http://schemas.microsoft.com/office/drawing/2014/main" id="{28C8FD6C-994A-189C-C846-7D3952C50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96851"/>
            <a:ext cx="9066213"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4F3AE84B-FB34-975B-65CA-FF3C9E13E765}"/>
              </a:ext>
            </a:extLst>
          </p:cNvPr>
          <p:cNvSpPr>
            <a:spLocks noGrp="1"/>
          </p:cNvSpPr>
          <p:nvPr>
            <p:ph type="title"/>
          </p:nvPr>
        </p:nvSpPr>
        <p:spPr>
          <a:xfrm>
            <a:off x="1919536" y="0"/>
            <a:ext cx="8305800" cy="1143000"/>
          </a:xfrm>
        </p:spPr>
        <p:txBody>
          <a:bodyPr>
            <a:normAutofit fontScale="90000"/>
          </a:bodyPr>
          <a:lstStyle/>
          <a:p>
            <a:pPr algn="ctr" eaLnBrk="1" fontAlgn="auto" hangingPunct="1">
              <a:spcAft>
                <a:spcPts val="0"/>
              </a:spcAft>
              <a:defRPr/>
            </a:pPr>
            <a:r>
              <a:rPr lang="ru-RU" sz="4000" b="1" dirty="0">
                <a:latin typeface="Times New Roman" panose="02020603050405020304" pitchFamily="18" charset="0"/>
                <a:cs typeface="Times New Roman" panose="02020603050405020304" pitchFamily="18" charset="0"/>
              </a:rPr>
              <a:t>Частые типы болевых синдромов у пациентов с инсультом</a:t>
            </a:r>
          </a:p>
        </p:txBody>
      </p:sp>
      <p:graphicFrame>
        <p:nvGraphicFramePr>
          <p:cNvPr id="3" name="Схема 2">
            <a:extLst>
              <a:ext uri="{FF2B5EF4-FFF2-40B4-BE49-F238E27FC236}">
                <a16:creationId xmlns:a16="http://schemas.microsoft.com/office/drawing/2014/main" id="{2E34382B-A64F-E200-A065-BD9A1F86D9E4}"/>
              </a:ext>
            </a:extLst>
          </p:cNvPr>
          <p:cNvGraphicFramePr/>
          <p:nvPr/>
        </p:nvGraphicFramePr>
        <p:xfrm>
          <a:off x="1524000" y="260648"/>
          <a:ext cx="9144000" cy="6597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1364" name="TextBox 3">
            <a:extLst>
              <a:ext uri="{FF2B5EF4-FFF2-40B4-BE49-F238E27FC236}">
                <a16:creationId xmlns:a16="http://schemas.microsoft.com/office/drawing/2014/main" id="{AD0CF787-6636-5E89-6503-F05025EF0AF4}"/>
              </a:ext>
            </a:extLst>
          </p:cNvPr>
          <p:cNvSpPr txBox="1">
            <a:spLocks noChangeArrowheads="1"/>
          </p:cNvSpPr>
          <p:nvPr/>
        </p:nvSpPr>
        <p:spPr bwMode="auto">
          <a:xfrm>
            <a:off x="2855914" y="2565401"/>
            <a:ext cx="3024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400">
                <a:solidFill>
                  <a:srgbClr val="FFFFFF"/>
                </a:solidFill>
                <a:latin typeface="Constantia" panose="02030602050306030303" pitchFamily="18" charset="0"/>
              </a:rPr>
              <a:t>Мышечноскелетная боль 60%</a:t>
            </a:r>
          </a:p>
        </p:txBody>
      </p:sp>
      <p:sp>
        <p:nvSpPr>
          <p:cNvPr id="271365" name="TextBox 4">
            <a:extLst>
              <a:ext uri="{FF2B5EF4-FFF2-40B4-BE49-F238E27FC236}">
                <a16:creationId xmlns:a16="http://schemas.microsoft.com/office/drawing/2014/main" id="{DBFA1A71-BEB9-1691-B132-C74AC1905A3C}"/>
              </a:ext>
            </a:extLst>
          </p:cNvPr>
          <p:cNvSpPr txBox="1">
            <a:spLocks noChangeArrowheads="1"/>
          </p:cNvSpPr>
          <p:nvPr/>
        </p:nvSpPr>
        <p:spPr bwMode="auto">
          <a:xfrm>
            <a:off x="5591176" y="2924176"/>
            <a:ext cx="302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400">
                <a:solidFill>
                  <a:srgbClr val="FFFFFF"/>
                </a:solidFill>
                <a:latin typeface="Constantia" panose="02030602050306030303" pitchFamily="18" charset="0"/>
              </a:rPr>
              <a:t>Боль в плече 25%</a:t>
            </a:r>
          </a:p>
        </p:txBody>
      </p:sp>
      <p:sp>
        <p:nvSpPr>
          <p:cNvPr id="271366" name="TextBox 5">
            <a:extLst>
              <a:ext uri="{FF2B5EF4-FFF2-40B4-BE49-F238E27FC236}">
                <a16:creationId xmlns:a16="http://schemas.microsoft.com/office/drawing/2014/main" id="{69ADAFF8-B564-E2DE-DDE0-8AC3D824C1BA}"/>
              </a:ext>
            </a:extLst>
          </p:cNvPr>
          <p:cNvSpPr txBox="1">
            <a:spLocks noChangeArrowheads="1"/>
          </p:cNvSpPr>
          <p:nvPr/>
        </p:nvSpPr>
        <p:spPr bwMode="auto">
          <a:xfrm>
            <a:off x="3719514" y="3644901"/>
            <a:ext cx="3024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400">
                <a:solidFill>
                  <a:srgbClr val="FFFFFF"/>
                </a:solidFill>
                <a:latin typeface="Constantia" panose="02030602050306030303" pitchFamily="18" charset="0"/>
              </a:rPr>
              <a:t>Спастичность 7%</a:t>
            </a:r>
          </a:p>
        </p:txBody>
      </p:sp>
      <p:sp>
        <p:nvSpPr>
          <p:cNvPr id="271367" name="TextBox 6">
            <a:extLst>
              <a:ext uri="{FF2B5EF4-FFF2-40B4-BE49-F238E27FC236}">
                <a16:creationId xmlns:a16="http://schemas.microsoft.com/office/drawing/2014/main" id="{47637BE4-D5C3-AEDE-F01A-FE3429727C00}"/>
              </a:ext>
            </a:extLst>
          </p:cNvPr>
          <p:cNvSpPr txBox="1">
            <a:spLocks noChangeArrowheads="1"/>
          </p:cNvSpPr>
          <p:nvPr/>
        </p:nvSpPr>
        <p:spPr bwMode="auto">
          <a:xfrm>
            <a:off x="3216275" y="4748213"/>
            <a:ext cx="2160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400">
                <a:solidFill>
                  <a:srgbClr val="FFFFFF"/>
                </a:solidFill>
                <a:latin typeface="Constantia" panose="02030602050306030303" pitchFamily="18" charset="0"/>
              </a:rPr>
              <a:t>Головная боль 6%</a:t>
            </a:r>
          </a:p>
        </p:txBody>
      </p:sp>
      <p:sp>
        <p:nvSpPr>
          <p:cNvPr id="271368" name="TextBox 7">
            <a:extLst>
              <a:ext uri="{FF2B5EF4-FFF2-40B4-BE49-F238E27FC236}">
                <a16:creationId xmlns:a16="http://schemas.microsoft.com/office/drawing/2014/main" id="{61D6E732-EFD1-67EC-BA16-58F3104BFF0B}"/>
              </a:ext>
            </a:extLst>
          </p:cNvPr>
          <p:cNvSpPr txBox="1">
            <a:spLocks noChangeArrowheads="1"/>
          </p:cNvSpPr>
          <p:nvPr/>
        </p:nvSpPr>
        <p:spPr bwMode="auto">
          <a:xfrm>
            <a:off x="5087939" y="4508500"/>
            <a:ext cx="302418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ru-RU" altLang="ru-RU" sz="2400">
                <a:solidFill>
                  <a:srgbClr val="FFFFFF"/>
                </a:solidFill>
                <a:latin typeface="Constantia" panose="02030602050306030303" pitchFamily="18" charset="0"/>
              </a:rPr>
              <a:t>Центральная постинсультная боль 10%</a:t>
            </a:r>
          </a:p>
        </p:txBody>
      </p:sp>
      <p:sp>
        <p:nvSpPr>
          <p:cNvPr id="271369" name="TextBox 8">
            <a:extLst>
              <a:ext uri="{FF2B5EF4-FFF2-40B4-BE49-F238E27FC236}">
                <a16:creationId xmlns:a16="http://schemas.microsoft.com/office/drawing/2014/main" id="{39E91FE2-BD74-011E-B2F1-72E8B5C1A7B9}"/>
              </a:ext>
            </a:extLst>
          </p:cNvPr>
          <p:cNvSpPr txBox="1">
            <a:spLocks noChangeArrowheads="1"/>
          </p:cNvSpPr>
          <p:nvPr/>
        </p:nvSpPr>
        <p:spPr bwMode="auto">
          <a:xfrm>
            <a:off x="3863976" y="6488114"/>
            <a:ext cx="5795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ru-RU" sz="1000">
                <a:solidFill>
                  <a:srgbClr val="000000"/>
                </a:solidFill>
                <a:cs typeface="Arial" panose="020B0604020202020204" pitchFamily="34" charset="0"/>
              </a:rPr>
              <a:t>Klit. Lancet Neurol 2009;8:857-68</a:t>
            </a:r>
            <a:r>
              <a:rPr lang="en-US" altLang="ru-RU">
                <a:solidFill>
                  <a:srgbClr val="000000"/>
                </a:solidFill>
                <a:latin typeface="Constantia" panose="02030602050306030303" pitchFamily="18" charset="0"/>
              </a:rPr>
              <a:t>.</a:t>
            </a:r>
            <a:endParaRPr lang="ru-RU" altLang="ru-RU">
              <a:solidFill>
                <a:srgbClr val="000000"/>
              </a:solidFill>
              <a:latin typeface="Constantia" panose="02030602050306030303"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MARTER_SLIDES_TRACKER_TEXT" val="Нормализуют рефлекторные функции"/>
  <p:tag name="SMARTER_SLIDES_TRACKER_DATE" val="10-Feb-21 09:58:35"/>
</p:tagLst>
</file>

<file path=ppt/tags/tag11.xml><?xml version="1.0" encoding="utf-8"?>
<p:tagLst xmlns:a="http://schemas.openxmlformats.org/drawingml/2006/main" xmlns:r="http://schemas.openxmlformats.org/officeDocument/2006/relationships" xmlns:p="http://schemas.openxmlformats.org/presentationml/2006/main">
  <p:tag name="SMARTER_SLIDES_TRACKER_TEXT" val="Устраняют нарушения чувствительности"/>
  <p:tag name="SMARTER_SLIDES_TRACKER_DATE" val="10-Feb-21 09:58:35"/>
</p:tagLst>
</file>

<file path=ppt/tags/tag12.xml><?xml version="1.0" encoding="utf-8"?>
<p:tagLst xmlns:a="http://schemas.openxmlformats.org/drawingml/2006/main" xmlns:r="http://schemas.openxmlformats.org/officeDocument/2006/relationships" xmlns:p="http://schemas.openxmlformats.org/presentationml/2006/main">
  <p:tag name="SMARTER_SLIDES_TRACKER_TEXT" val="За счет выраженного нейротропного действия1:"/>
  <p:tag name="SMARTER_SLIDES_TRACKER_DATE" val="10-Feb-21 09:58:35"/>
</p:tagLst>
</file>

<file path=ppt/tags/tag13.xml><?xml version="1.0" encoding="utf-8"?>
<p:tagLst xmlns:a="http://schemas.openxmlformats.org/drawingml/2006/main" xmlns:r="http://schemas.openxmlformats.org/officeDocument/2006/relationships" xmlns:p="http://schemas.openxmlformats.org/presentationml/2006/main">
  <p:tag name="SMARTER_SLIDES_TRACKER_TEXT" val="В1+В6+В12 "/>
  <p:tag name="SMARTER_SLIDES_TRACKER_DATE" val="10-Feb-21 09:58:35"/>
</p:tagLst>
</file>

<file path=ppt/tags/tag14.xml><?xml version="1.0" encoding="utf-8"?>
<p:tagLst xmlns:a="http://schemas.openxmlformats.org/drawingml/2006/main" xmlns:r="http://schemas.openxmlformats.org/officeDocument/2006/relationships" xmlns:p="http://schemas.openxmlformats.org/presentationml/2006/main">
  <p:tag name="SMARTER_SLIDES_TRACKER_TEXT" val="Для повышения эффективности и снижения риска развития побочных эффектов НПВП при лечении неспецифической боли в спине целесообразно использование витаминов группы В в комбинации с НПВП2&#10;&#10;В настоящее время опубликовано более 100 исследований, доказывающих клиническое улучшение при назначении витаминов группы В у пациентов с болевым синдромом3"/>
  <p:tag name="SMARTER_SLIDES_TRACKER_DATE" val="10-Feb-21 09:58:35"/>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MM_LINKED_SLIDE" val="MLNKf51db4c0bec64a8f85711f40e1c7420a"/>
  <p:tag name="SMARTER_SLIDES_NUMBERED_TITLES_SEARCH" val="Для повышения эффективности и снижения риска развития побочных эффектов НПВП при лечении неспецифической боли в спине целесообразно использование витаминов группы В в комбинации с НПВП2&#10;&#10;В настоящее время опубликовано более 100 исследований, доказывающих клиническое улучшение при назначении витаминов группы В у пациентов с болевым синдромом3"/>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ZuAp8xYSqqT2N.0pOB2UQ"/>
</p:tagLst>
</file>

<file path=ppt/tags/tag6.xml><?xml version="1.0" encoding="utf-8"?>
<p:tagLst xmlns:a="http://schemas.openxmlformats.org/drawingml/2006/main" xmlns:r="http://schemas.openxmlformats.org/officeDocument/2006/relationships" xmlns:p="http://schemas.openxmlformats.org/presentationml/2006/main">
  <p:tag name="SMARTER_SLIDES_TRACKER_TEXT" val="Витамины группы В для лечения боли в спине"/>
  <p:tag name="SMARTER_SLIDES_TRACKER_DATE" val="10-Feb-21 09:58:35"/>
</p:tagLst>
</file>

<file path=ppt/tags/tag7.xml><?xml version="1.0" encoding="utf-8"?>
<p:tagLst xmlns:a="http://schemas.openxmlformats.org/drawingml/2006/main" xmlns:r="http://schemas.openxmlformats.org/officeDocument/2006/relationships" xmlns:p="http://schemas.openxmlformats.org/presentationml/2006/main">
  <p:tag name="SMARTER_SLIDES_TRACKER_TEXT" val="14"/>
  <p:tag name="SMARTER_SLIDES_TRACKER_DATE" val="10-Feb-21 09:58:35"/>
</p:tagLst>
</file>

<file path=ppt/tags/tag8.xml><?xml version="1.0" encoding="utf-8"?>
<p:tagLst xmlns:a="http://schemas.openxmlformats.org/drawingml/2006/main" xmlns:r="http://schemas.openxmlformats.org/officeDocument/2006/relationships" xmlns:p="http://schemas.openxmlformats.org/presentationml/2006/main">
  <p:tag name="SMARTER_SLIDES_TRACKER_TEXT" val="Mibielli, M. A. et al. Curr. Med. Res. Opin. 25, 2589–2599 (2009).&#10;Баринов А. Н., Махинов К. А., Сергиенко Д. А. Острая боль в спине //Медицинский совет, 2016. № 8.&#10;Данилов, А. Б. Лечащий врач 9, 1–3 (2009); "/>
  <p:tag name="SMARTER_SLIDES_TRACKER_DATE" val="10-Feb-21 09:58:35"/>
</p:tagLst>
</file>

<file path=ppt/tags/tag9.xml><?xml version="1.0" encoding="utf-8"?>
<p:tagLst xmlns:a="http://schemas.openxmlformats.org/drawingml/2006/main" xmlns:r="http://schemas.openxmlformats.org/officeDocument/2006/relationships" xmlns:p="http://schemas.openxmlformats.org/presentationml/2006/main">
  <p:tag name="SMARTER_SLIDES_TRACKER_TEXT" val="Купируют болевой синдром"/>
  <p:tag name="SMARTER_SLIDES_TRACKER_DATE" val="10-Feb-21 09:58:35"/>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thickThin"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thickThin"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умерки">
  <a:themeElements>
    <a:clrScheme name="Сумерки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Сумерки">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Сумерки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Сумерки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Сумерки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Сумерки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Сумерки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Сумерки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Сумерки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Сумерки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Сумерки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5_Оформление по умолчанию">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Оформление по умолчанию">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0.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1.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2.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3.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4.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5.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6.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7.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4.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5.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6.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7.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8.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9.xml><?xml version="1.0" encoding="utf-8"?>
<a:themeOverride xmlns:a="http://schemas.openxmlformats.org/drawingml/2006/main">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350</TotalTime>
  <Words>4139</Words>
  <Application>Microsoft Office PowerPoint</Application>
  <PresentationFormat>Широкоэкранный</PresentationFormat>
  <Paragraphs>496</Paragraphs>
  <Slides>65</Slides>
  <Notes>25</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6</vt:i4>
      </vt:variant>
      <vt:variant>
        <vt:lpstr>Внедренные серверы OLE</vt:lpstr>
      </vt:variant>
      <vt:variant>
        <vt:i4>4</vt:i4>
      </vt:variant>
      <vt:variant>
        <vt:lpstr>Заголовки слайдов</vt:lpstr>
      </vt:variant>
      <vt:variant>
        <vt:i4>65</vt:i4>
      </vt:variant>
    </vt:vector>
  </HeadingPairs>
  <TitlesOfParts>
    <vt:vector size="86" baseType="lpstr">
      <vt:lpstr>Arial</vt:lpstr>
      <vt:lpstr>Arial Narrow</vt:lpstr>
      <vt:lpstr>Calibri</vt:lpstr>
      <vt:lpstr>Constantia</vt:lpstr>
      <vt:lpstr>Exo2Light</vt:lpstr>
      <vt:lpstr>Inter</vt:lpstr>
      <vt:lpstr>Roboto</vt:lpstr>
      <vt:lpstr>Tahoma</vt:lpstr>
      <vt:lpstr>Times New Roman</vt:lpstr>
      <vt:lpstr>Wingdings</vt:lpstr>
      <vt:lpstr>Wingdings 2</vt:lpstr>
      <vt:lpstr>Оформление по умолчанию</vt:lpstr>
      <vt:lpstr>Сумерки</vt:lpstr>
      <vt:lpstr>9_Тема Office</vt:lpstr>
      <vt:lpstr>Поток</vt:lpstr>
      <vt:lpstr>5_Оформление по умолчанию</vt:lpstr>
      <vt:lpstr>6_Оформление по умолчанию</vt:lpstr>
      <vt:lpstr>Microsoft Excel Chart</vt:lpstr>
      <vt:lpstr>think-cell Slide</vt:lpstr>
      <vt:lpstr>Chart</vt:lpstr>
      <vt:lpstr>Диаграмма</vt:lpstr>
      <vt:lpstr>Особенности реабилитации инсультных больных с патологией плечевого сустава в условиях регионального сосудистого центра</vt:lpstr>
      <vt:lpstr>Презентация PowerPoint</vt:lpstr>
      <vt:lpstr>Презентация PowerPoint</vt:lpstr>
      <vt:lpstr>Презентация PowerPoint</vt:lpstr>
      <vt:lpstr>Исходы мозгового инсульта</vt:lpstr>
      <vt:lpstr>Презентация PowerPoint</vt:lpstr>
      <vt:lpstr>Презентация PowerPoint</vt:lpstr>
      <vt:lpstr>Презентация PowerPoint</vt:lpstr>
      <vt:lpstr>Частые типы болевых синдромов у пациентов с инсультом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Развитие у горнорабочих состояния «перенапряжения» опорно – двигательного аппарата, вызывая преждевременный износ и прогредиентное  повреждение суставов, мышц, связок </vt:lpstr>
      <vt:lpstr>Презентация PowerPoint</vt:lpstr>
      <vt:lpstr>Презентация PowerPoint</vt:lpstr>
      <vt:lpstr>Методы лечения периферического  ПИБСП  </vt:lpstr>
      <vt:lpstr>Позиционирование на  «здоровом» боку – плечо вынесено вперед</vt:lpstr>
      <vt:lpstr>Позиционирование на  «больном» боку </vt:lpstr>
      <vt:lpstr>                                                                                                                                                    Поддержка плеча</vt:lpstr>
      <vt:lpstr>Презентация PowerPoint</vt:lpstr>
      <vt:lpstr> Поддержка плеча подушкой – всегда!</vt:lpstr>
      <vt:lpstr>При повороте – профилактика травматизации плеча!</vt:lpstr>
      <vt:lpstr>Методы лечения периферическогоПИБСП </vt:lpstr>
      <vt:lpstr>Развитие опорной функции и увеличение стабильности плечевого сустава</vt:lpstr>
      <vt:lpstr>Методы лечения ПИБСП </vt:lpstr>
      <vt:lpstr>Презентация PowerPoint</vt:lpstr>
      <vt:lpstr>Презентация PowerPoint</vt:lpstr>
      <vt:lpstr>Методы лечения ПИБСП </vt:lpstr>
      <vt:lpstr>Методы лечения ПИБСП </vt:lpstr>
      <vt:lpstr>Презентация PowerPoint</vt:lpstr>
      <vt:lpstr>Презентация PowerPoint</vt:lpstr>
      <vt:lpstr>Хондропротекторы в лечении дегенеративно-дистрофических заболеваний суставов и позвоночника</vt:lpstr>
      <vt:lpstr>Презентация PowerPoint</vt:lpstr>
      <vt:lpstr>Презентация PowerPoint</vt:lpstr>
      <vt:lpstr>Презентация PowerPoint</vt:lpstr>
      <vt:lpstr>Презентация PowerPoint</vt:lpstr>
      <vt:lpstr>Презентация PowerPoint</vt:lpstr>
      <vt:lpstr>Витамины группы В для лечения боли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Мелоксикам показал хондропротективный эффект</vt:lpstr>
      <vt:lpstr>Диметилсульфоксид — вспомогательный компонент комбинированного препарата мелоксикам+хондроитин в форме крема </vt:lpstr>
      <vt:lpstr>Презентация PowerPoint</vt:lpstr>
      <vt:lpstr>Презентация PowerPoint</vt:lpstr>
      <vt:lpstr>Презентация PowerPoint</vt:lpstr>
      <vt:lpstr>Презентация PowerPoint</vt:lpstr>
      <vt:lpstr>Презентация PowerPoint</vt:lpstr>
      <vt:lpstr>Методы лечения ПИБСП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Тен Станислав Борисович</dc:creator>
  <cp:lastModifiedBy>Тен Станислав Борисович</cp:lastModifiedBy>
  <cp:revision>17</cp:revision>
  <dcterms:created xsi:type="dcterms:W3CDTF">2023-03-29T10:58:49Z</dcterms:created>
  <dcterms:modified xsi:type="dcterms:W3CDTF">2023-04-06T09:39:09Z</dcterms:modified>
</cp:coreProperties>
</file>