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theme/theme10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75" r:id="rId4"/>
    <p:sldMasterId id="2147483677" r:id="rId5"/>
    <p:sldMasterId id="2147483679" r:id="rId6"/>
    <p:sldMasterId id="2147483681" r:id="rId7"/>
    <p:sldMasterId id="2147483693" r:id="rId8"/>
    <p:sldMasterId id="2147483695" r:id="rId9"/>
    <p:sldMasterId id="2147483697" r:id="rId10"/>
    <p:sldMasterId id="2147483699" r:id="rId11"/>
    <p:sldMasterId id="2147483711" r:id="rId12"/>
    <p:sldMasterId id="2147483723" r:id="rId13"/>
  </p:sldMasterIdLst>
  <p:notesMasterIdLst>
    <p:notesMasterId r:id="rId60"/>
  </p:notesMasterIdLst>
  <p:sldIdLst>
    <p:sldId id="276" r:id="rId14"/>
    <p:sldId id="295" r:id="rId15"/>
    <p:sldId id="294" r:id="rId16"/>
    <p:sldId id="309" r:id="rId17"/>
    <p:sldId id="308" r:id="rId18"/>
    <p:sldId id="315" r:id="rId19"/>
    <p:sldId id="298" r:id="rId20"/>
    <p:sldId id="299" r:id="rId21"/>
    <p:sldId id="300" r:id="rId22"/>
    <p:sldId id="296" r:id="rId23"/>
    <p:sldId id="313" r:id="rId24"/>
    <p:sldId id="301" r:id="rId25"/>
    <p:sldId id="320" r:id="rId26"/>
    <p:sldId id="291" r:id="rId27"/>
    <p:sldId id="321" r:id="rId28"/>
    <p:sldId id="322" r:id="rId29"/>
    <p:sldId id="319" r:id="rId30"/>
    <p:sldId id="511" r:id="rId31"/>
    <p:sldId id="379" r:id="rId32"/>
    <p:sldId id="264" r:id="rId33"/>
    <p:sldId id="435" r:id="rId34"/>
    <p:sldId id="388" r:id="rId35"/>
    <p:sldId id="389" r:id="rId36"/>
    <p:sldId id="390" r:id="rId37"/>
    <p:sldId id="392" r:id="rId38"/>
    <p:sldId id="439" r:id="rId39"/>
    <p:sldId id="257" r:id="rId40"/>
    <p:sldId id="391" r:id="rId41"/>
    <p:sldId id="394" r:id="rId42"/>
    <p:sldId id="279" r:id="rId43"/>
    <p:sldId id="412" r:id="rId44"/>
    <p:sldId id="433" r:id="rId45"/>
    <p:sldId id="432" r:id="rId46"/>
    <p:sldId id="419" r:id="rId47"/>
    <p:sldId id="423" r:id="rId48"/>
    <p:sldId id="424" r:id="rId49"/>
    <p:sldId id="425" r:id="rId50"/>
    <p:sldId id="426" r:id="rId51"/>
    <p:sldId id="428" r:id="rId52"/>
    <p:sldId id="444" r:id="rId53"/>
    <p:sldId id="489" r:id="rId54"/>
    <p:sldId id="498" r:id="rId55"/>
    <p:sldId id="510" r:id="rId56"/>
    <p:sldId id="258" r:id="rId57"/>
    <p:sldId id="307" r:id="rId58"/>
    <p:sldId id="278" r:id="rId5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88"/>
    <a:srgbClr val="1FA1A1"/>
    <a:srgbClr val="277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51" autoAdjust="0"/>
  </p:normalViewPr>
  <p:slideViewPr>
    <p:cSldViewPr snapToGrid="0">
      <p:cViewPr varScale="1">
        <p:scale>
          <a:sx n="98" d="100"/>
          <a:sy n="98" d="100"/>
        </p:scale>
        <p:origin x="10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9C9F4-5D6F-4414-A1D1-A00536766162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EDC47-5571-4871-94C0-F08918E66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798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B2E0A-927F-4300-9F0C-CC9ABC0BD13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81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:a16="http://schemas.microsoft.com/office/drawing/2014/main" id="{8CB477E8-E1B2-F98D-B3CC-E20FE184FD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EE16D75B-B5CF-5055-965E-1195AD1E91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>
            <a:extLst>
              <a:ext uri="{FF2B5EF4-FFF2-40B4-BE49-F238E27FC236}">
                <a16:creationId xmlns:a16="http://schemas.microsoft.com/office/drawing/2014/main" id="{7C036410-1AEB-9434-A7BA-9B50E17179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6610E917-0A4A-ABDC-FA0E-00621AA16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7B2FA730-8BD3-77F4-C3A8-34B4DD4F00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>
            <a:extLst>
              <a:ext uri="{FF2B5EF4-FFF2-40B4-BE49-F238E27FC236}">
                <a16:creationId xmlns:a16="http://schemas.microsoft.com/office/drawing/2014/main" id="{26BC722A-2FA8-64A1-DF3A-A4147CEDC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>
            <a:extLst>
              <a:ext uri="{FF2B5EF4-FFF2-40B4-BE49-F238E27FC236}">
                <a16:creationId xmlns:a16="http://schemas.microsoft.com/office/drawing/2014/main" id="{9FD2C544-3D94-BFC2-CD04-B08B08E4CD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AB6718-C30B-4798-A644-F1521C8DD5F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9315" name="Rectangle 2">
            <a:extLst>
              <a:ext uri="{FF2B5EF4-FFF2-40B4-BE49-F238E27FC236}">
                <a16:creationId xmlns:a16="http://schemas.microsoft.com/office/drawing/2014/main" id="{D67FD846-B50C-DE51-04F3-67E133B215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>
            <a:extLst>
              <a:ext uri="{FF2B5EF4-FFF2-40B4-BE49-F238E27FC236}">
                <a16:creationId xmlns:a16="http://schemas.microsoft.com/office/drawing/2014/main" id="{C9E287F6-61BD-CB2D-C94D-4D5C5AA239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Перевод чаще до 60 гр</a:t>
            </a:r>
          </a:p>
          <a:p>
            <a:pPr eaLnBrk="1" hangingPunct="1"/>
            <a:r>
              <a:rPr lang="ru-RU" altLang="ru-RU"/>
              <a:t>Больше 80 не делают т.к. возникает сильное ощущения падения у пациентов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>
            <a:extLst>
              <a:ext uri="{FF2B5EF4-FFF2-40B4-BE49-F238E27FC236}">
                <a16:creationId xmlns:a16="http://schemas.microsoft.com/office/drawing/2014/main" id="{E0A5CD08-DB7B-4C2E-ADB2-63C4BA5D6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>
            <a:extLst>
              <a:ext uri="{FF2B5EF4-FFF2-40B4-BE49-F238E27FC236}">
                <a16:creationId xmlns:a16="http://schemas.microsoft.com/office/drawing/2014/main" id="{0DB9BBF8-84B0-903D-3D99-D97E522EF8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D0060072-3155-3F23-F78B-7BB5CAC783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>
            <a:extLst>
              <a:ext uri="{FF2B5EF4-FFF2-40B4-BE49-F238E27FC236}">
                <a16:creationId xmlns:a16="http://schemas.microsoft.com/office/drawing/2014/main" id="{0E54C710-4A3F-FFAB-05BF-B36EC22AA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>
            <a:extLst>
              <a:ext uri="{FF2B5EF4-FFF2-40B4-BE49-F238E27FC236}">
                <a16:creationId xmlns:a16="http://schemas.microsoft.com/office/drawing/2014/main" id="{1D82DFBD-FB0E-A43F-3922-4CDC45F818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AFC5D4-B366-4E00-BE4C-F7B07A9DE2E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5459" name="Rectangle 2">
            <a:extLst>
              <a:ext uri="{FF2B5EF4-FFF2-40B4-BE49-F238E27FC236}">
                <a16:creationId xmlns:a16="http://schemas.microsoft.com/office/drawing/2014/main" id="{ADF22111-4C51-455A-7F4C-D7728C26CF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>
            <a:extLst>
              <a:ext uri="{FF2B5EF4-FFF2-40B4-BE49-F238E27FC236}">
                <a16:creationId xmlns:a16="http://schemas.microsoft.com/office/drawing/2014/main" id="{7FD965D0-DE85-A292-2AD0-2BFEDE46AD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Активн В должна начинаться  сбита, нейрореанимации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>
            <a:extLst>
              <a:ext uri="{FF2B5EF4-FFF2-40B4-BE49-F238E27FC236}">
                <a16:creationId xmlns:a16="http://schemas.microsoft.com/office/drawing/2014/main" id="{3C459E39-3AB1-C378-5F22-0EA2C43348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DBE83-DA15-4113-99EF-A29918EC577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9555" name="Rectangle 2">
            <a:extLst>
              <a:ext uri="{FF2B5EF4-FFF2-40B4-BE49-F238E27FC236}">
                <a16:creationId xmlns:a16="http://schemas.microsoft.com/office/drawing/2014/main" id="{631A8E04-2849-45E0-5131-FCA2C61FD1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>
            <a:extLst>
              <a:ext uri="{FF2B5EF4-FFF2-40B4-BE49-F238E27FC236}">
                <a16:creationId xmlns:a16="http://schemas.microsoft.com/office/drawing/2014/main" id="{E5F3157A-7706-14D4-502D-3BC338035F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 лечение положением , П. должен лежать на пр\пролежневом матрасе, лучше на боку с валиками поддержки. Чем меньше лежит на спине , тем лучше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>
            <a:extLst>
              <a:ext uri="{FF2B5EF4-FFF2-40B4-BE49-F238E27FC236}">
                <a16:creationId xmlns:a16="http://schemas.microsoft.com/office/drawing/2014/main" id="{308ADB44-D8AA-BFC9-F43C-DFBBEADE64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DCE07-F110-4D1F-B547-D5BEA773C27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1603" name="Rectangle 2">
            <a:extLst>
              <a:ext uri="{FF2B5EF4-FFF2-40B4-BE49-F238E27FC236}">
                <a16:creationId xmlns:a16="http://schemas.microsoft.com/office/drawing/2014/main" id="{E3F13599-86CB-1DDD-EB27-71FB3CD5A8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>
            <a:extLst>
              <a:ext uri="{FF2B5EF4-FFF2-40B4-BE49-F238E27FC236}">
                <a16:creationId xmlns:a16="http://schemas.microsoft.com/office/drawing/2014/main" id="{340C6AAE-6A5B-642F-916F-E5CED2BEFA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Легкий массаж кишечника по ходу ободочной кишки- стимуляция моторики кишечника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>
            <a:extLst>
              <a:ext uri="{FF2B5EF4-FFF2-40B4-BE49-F238E27FC236}">
                <a16:creationId xmlns:a16="http://schemas.microsoft.com/office/drawing/2014/main" id="{AF9EE982-6905-D311-861A-46179F0248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D2B44F-68EB-42E2-B2F1-6315C95A55F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3651" name="Rectangle 2">
            <a:extLst>
              <a:ext uri="{FF2B5EF4-FFF2-40B4-BE49-F238E27FC236}">
                <a16:creationId xmlns:a16="http://schemas.microsoft.com/office/drawing/2014/main" id="{71B932F4-DCB9-CB50-8C25-B3475A5DE6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>
            <a:extLst>
              <a:ext uri="{FF2B5EF4-FFF2-40B4-BE49-F238E27FC236}">
                <a16:creationId xmlns:a16="http://schemas.microsoft.com/office/drawing/2014/main" id="{632F8D7E-D487-9E0D-0D58-2371FDA4B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Обязат массаж и гимнастика верх конеч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B2E0A-927F-4300-9F0C-CC9ABC0BD13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755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>
            <a:extLst>
              <a:ext uri="{FF2B5EF4-FFF2-40B4-BE49-F238E27FC236}">
                <a16:creationId xmlns:a16="http://schemas.microsoft.com/office/drawing/2014/main" id="{E75CF92A-B1D9-C27C-5DC8-7BB212B74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34547-B4BC-4861-909F-64C6FCBC36A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5699" name="Rectangle 2">
            <a:extLst>
              <a:ext uri="{FF2B5EF4-FFF2-40B4-BE49-F238E27FC236}">
                <a16:creationId xmlns:a16="http://schemas.microsoft.com/office/drawing/2014/main" id="{A2F18DD0-2DE9-6146-73E1-1AC87E5A52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>
            <a:extLst>
              <a:ext uri="{FF2B5EF4-FFF2-40B4-BE49-F238E27FC236}">
                <a16:creationId xmlns:a16="http://schemas.microsoft.com/office/drawing/2014/main" id="{3510657D-C9BA-04E3-B4B5-9D4C448CC7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н\конечностей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>
            <a:extLst>
              <a:ext uri="{FF2B5EF4-FFF2-40B4-BE49-F238E27FC236}">
                <a16:creationId xmlns:a16="http://schemas.microsoft.com/office/drawing/2014/main" id="{C8842438-53FE-F975-DC12-E3D517790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E61B8-7936-4086-BF67-7F3E97FF2EF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7747" name="Rectangle 2">
            <a:extLst>
              <a:ext uri="{FF2B5EF4-FFF2-40B4-BE49-F238E27FC236}">
                <a16:creationId xmlns:a16="http://schemas.microsoft.com/office/drawing/2014/main" id="{3A4DDAD4-7966-C1C9-C70C-B784E638BA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>
            <a:extLst>
              <a:ext uri="{FF2B5EF4-FFF2-40B4-BE49-F238E27FC236}">
                <a16:creationId xmlns:a16="http://schemas.microsoft.com/office/drawing/2014/main" id="{53BFBFAC-11A8-80C2-BA6E-6AE0BD8D6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суставов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>
            <a:extLst>
              <a:ext uri="{FF2B5EF4-FFF2-40B4-BE49-F238E27FC236}">
                <a16:creationId xmlns:a16="http://schemas.microsoft.com/office/drawing/2014/main" id="{67361010-71D5-54F6-D0FB-E98C206C53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ADDDC7-3199-4D66-B7BA-37B31EA8B0E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9795" name="Rectangle 2">
            <a:extLst>
              <a:ext uri="{FF2B5EF4-FFF2-40B4-BE49-F238E27FC236}">
                <a16:creationId xmlns:a16="http://schemas.microsoft.com/office/drawing/2014/main" id="{8933456D-D535-CCA5-0FE3-791AE9A9A6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>
            <a:extLst>
              <a:ext uri="{FF2B5EF4-FFF2-40B4-BE49-F238E27FC236}">
                <a16:creationId xmlns:a16="http://schemas.microsoft.com/office/drawing/2014/main" id="{42C38544-03FA-778A-CF2C-9908303D0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Особое внимание подошв стимуляци- важная рефлексоген зона, можно вибромассажером, УФО.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E3CD99C8-5934-FE5D-C952-8AC9F1BF5E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13CA10-AA05-4209-8DBD-DC38BCAA22C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C36FEF42-1E7B-C68F-9945-74BE30339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B14D2A13-6C89-FABF-2F41-ED3DCBA12A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Перем пневмокомпрессия- метод профилактики тромбов нижних конечностей. Врач УЗИ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>
            <a:extLst>
              <a:ext uri="{FF2B5EF4-FFF2-40B4-BE49-F238E27FC236}">
                <a16:creationId xmlns:a16="http://schemas.microsoft.com/office/drawing/2014/main" id="{4DFC9186-9262-8EA8-8E63-E5018A6363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B08C33-98A5-4D6B-8660-8561B833E6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5939" name="Rectangle 2">
            <a:extLst>
              <a:ext uri="{FF2B5EF4-FFF2-40B4-BE49-F238E27FC236}">
                <a16:creationId xmlns:a16="http://schemas.microsoft.com/office/drawing/2014/main" id="{C0032F20-FB88-ED91-3FE3-20589FE8C5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>
            <a:extLst>
              <a:ext uri="{FF2B5EF4-FFF2-40B4-BE49-F238E27FC236}">
                <a16:creationId xmlns:a16="http://schemas.microsoft.com/office/drawing/2014/main" id="{79DC3D8D-0AEE-4BAA-AC78-3F1827BD6B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Также в раннем периоде активно применяем  ФТл- ингаляции, лазер, УФО, аэроионотерапию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B2E0A-927F-4300-9F0C-CC9ABC0BD13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947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B2E0A-927F-4300-9F0C-CC9ABC0BD13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255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B2E0A-927F-4300-9F0C-CC9ABC0BD13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29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B2E0A-927F-4300-9F0C-CC9ABC0BD13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682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B2E0A-927F-4300-9F0C-CC9ABC0BD13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54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B2E0A-927F-4300-9F0C-CC9ABC0BD13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75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>
            <a:extLst>
              <a:ext uri="{FF2B5EF4-FFF2-40B4-BE49-F238E27FC236}">
                <a16:creationId xmlns:a16="http://schemas.microsoft.com/office/drawing/2014/main" id="{9A977392-775E-3AC4-A250-BCAB4172F5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Заметки 2">
            <a:extLst>
              <a:ext uri="{FF2B5EF4-FFF2-40B4-BE49-F238E27FC236}">
                <a16:creationId xmlns:a16="http://schemas.microsoft.com/office/drawing/2014/main" id="{14A60520-F861-33AE-4755-FAD975AF9F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56004" name="Номер слайда 3">
            <a:extLst>
              <a:ext uri="{FF2B5EF4-FFF2-40B4-BE49-F238E27FC236}">
                <a16:creationId xmlns:a16="http://schemas.microsoft.com/office/drawing/2014/main" id="{7A640B66-3894-75D9-24DB-58B6A8973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F43E8-9B25-4FA6-AA79-BCD238731AA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41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83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391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40" b="0" i="0">
                <a:solidFill>
                  <a:srgbClr val="646363"/>
                </a:solidFill>
                <a:latin typeface="Verdana"/>
                <a:cs typeface="Verdana"/>
              </a:defRPr>
            </a:lvl1pPr>
          </a:lstStyle>
          <a:p>
            <a:pPr marL="43438">
              <a:spcBef>
                <a:spcPts val="74"/>
              </a:spcBef>
            </a:pPr>
            <a:fld id="{81D60167-4931-47E6-BA6A-407CBD079E47}" type="slidenum">
              <a:rPr lang="ru-RU" spc="28" smtClean="0"/>
              <a:pPr marL="43438">
                <a:spcBef>
                  <a:spcPts val="74"/>
                </a:spcBef>
              </a:pPr>
              <a:t>‹#›</a:t>
            </a:fld>
            <a:endParaRPr lang="ru-RU" spc="28" dirty="0"/>
          </a:p>
        </p:txBody>
      </p:sp>
    </p:spTree>
    <p:extLst>
      <p:ext uri="{BB962C8B-B14F-4D97-AF65-F5344CB8AC3E}">
        <p14:creationId xmlns:p14="http://schemas.microsoft.com/office/powerpoint/2010/main" val="1228568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>
            <a:extLst>
              <a:ext uri="{FF2B5EF4-FFF2-40B4-BE49-F238E27FC236}">
                <a16:creationId xmlns:a16="http://schemas.microsoft.com/office/drawing/2014/main" id="{7248C9AF-F345-87B3-9275-79D597E4C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90600"/>
            <a:ext cx="114808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F166F1DD-F854-8F12-B75D-5C564E4AEB9D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447800"/>
            <a:ext cx="3048000" cy="2514600"/>
            <a:chOff x="144" y="912"/>
            <a:chExt cx="1440" cy="1584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B1A5EE4B-951E-52B1-4C65-936B8ABA7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92D0602E-2406-0CE8-4338-84BF8C43E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20719112-16B5-C42C-587A-9C5A8DD9D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1CE2FEFE-45FF-8131-FDD8-B6041416D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562E13F9-1BC6-76EB-C2A3-EE0D73FF3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DD3B118D-498E-C560-3D25-F5D60299A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1FF7C23C-3D25-F35C-4E62-24132003F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2C76ABF3-58A7-BA7A-5ECD-77A278B0A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89A5D8C9-20BF-22CA-0EA0-0F23519E1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3" name="Rectangle 18">
              <a:extLst>
                <a:ext uri="{FF2B5EF4-FFF2-40B4-BE49-F238E27FC236}">
                  <a16:creationId xmlns:a16="http://schemas.microsoft.com/office/drawing/2014/main" id="{1E2EAC1B-14EE-373D-B555-E36F13DE3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id="{F57D9510-D97B-F429-6E3F-8D76F3D1F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5" name="Rectangle 20">
              <a:extLst>
                <a:ext uri="{FF2B5EF4-FFF2-40B4-BE49-F238E27FC236}">
                  <a16:creationId xmlns:a16="http://schemas.microsoft.com/office/drawing/2014/main" id="{EF0C8376-0A2F-1DE7-D85F-098B46171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8C20FBF2-430A-AB60-12A3-4DCF4475E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</p:grpSp>
      <p:sp>
        <p:nvSpPr>
          <p:cNvPr id="17" name="Line 22">
            <a:extLst>
              <a:ext uri="{FF2B5EF4-FFF2-40B4-BE49-F238E27FC236}">
                <a16:creationId xmlns:a16="http://schemas.microsoft.com/office/drawing/2014/main" id="{2184EB1D-EE14-7149-124A-24B2BE7DC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60800" y="1371600"/>
            <a:ext cx="7823200" cy="2286000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77216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74B9581D-9F83-59C2-AB87-34C2BA3B69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5C4FB18-F75F-A82C-CAE9-390D995120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5D84E58B-E077-EC77-52CB-70F1B9D6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D16DA-578E-478D-94CD-6FD4EA81E0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3617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1D903B-2AC4-0C05-FBFE-F83677A2F40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42DCEA-1EAF-1CDB-6BCA-2995CA08796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657A0-6183-439C-96F2-8715D1CDF9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69A55055-0834-961D-C5FE-CC4E1489F19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8282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BB4BD2-B2FA-0AD9-C2AB-B6B55419FA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523019-325B-07EC-518E-22F80D102D8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5EED6-0676-498C-9066-FAFFFD6F22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3D81B888-C29E-D3C4-4919-C95E3F4B5B2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3317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352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104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EB157E-C711-C7EA-3AE6-AC18FE93DF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AE3BA9-4963-2B4A-D0DD-785FEBBA0D5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0E4E5-8530-495A-AEA9-95F856FAC9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8F912E5F-8E76-D298-E79E-D4EBAF3AF3F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298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4D0C64-AA67-AC7D-75B5-D686061457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0BB6C7C-7DA6-9674-9DD9-429AEB748C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B227D-5C7B-4976-B3A6-6078DACCCB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E1F67C23-519E-10D7-15DA-D79D4713010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5525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B45B60-586B-452B-FF74-49CC89465BC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929C30-6C5F-AAB3-87E6-4D577BD601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2EE84-A0A3-48D6-8C09-549B274BA9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B1EB8418-6953-8643-ADC4-C273A86A18B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9467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36A342-CD5D-1D33-A4FD-0096EDFEDD0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C02B32-4CC8-1CFA-7320-3FD5FBA719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9FB80-326A-4B4B-909A-FA0A2809F2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9EDC2D34-55F9-9A69-DA91-279FB95EB36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809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62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D48E44-81E4-2EC3-A3B5-FE76F21A8D3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759B01-59EA-4625-05EA-5B0308195E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67739-9231-48FD-8660-44AB9D46BD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566BC934-9ABF-B294-31D3-2B5DF746AE7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803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87811-5C1C-A004-8375-1365F1AA48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E96B06-B23C-BA75-C5F4-6AF61B1D30E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CA93C-3A1E-454D-986B-63F62C468C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741E64AD-4D3D-0A73-2CA0-C0371A9F16B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98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F49EC9-B2F5-B7C6-3706-F16B34B16B3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E2F898-8195-7DD0-4F60-8163671034A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7AE93-3DF1-42EB-BA3F-0F0628939E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F09315F8-1DA5-D595-21F1-276CB8D4450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5740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45600" y="457200"/>
            <a:ext cx="23368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35200" y="457200"/>
            <a:ext cx="68072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E12EBF-9E67-72DE-69FE-2263028B4F1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9A84FC-7CAD-C83B-DF13-660DF046FA4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18563-3B5E-4DBC-B17E-0A44A68A8B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B948419A-6466-27B1-869F-154951D1A97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764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C908FC-F288-1A96-21B3-7BC871652C81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4D96CD-5AB8-940F-E561-C162F7595C29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A5D2EA-294D-EA1F-2500-BBF89EBF2463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0DB633-CCBF-6B63-7161-F209B7F0449C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4A142D-3415-A8E1-D28F-4A22C48DBEEA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BA2495-5AF8-4B8D-9186-99B2E441BF58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1F9D17-9375-6237-8C2C-C72AA012BAF7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59FAD2-AD17-79E2-DE54-F1ACC005FD7A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F0ECFDB-EB41-8521-B1C3-50E84876061C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3" name="Дата 27">
            <a:extLst>
              <a:ext uri="{FF2B5EF4-FFF2-40B4-BE49-F238E27FC236}">
                <a16:creationId xmlns:a16="http://schemas.microsoft.com/office/drawing/2014/main" id="{999B9E4E-2929-2EEE-8860-47C385900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624AFEFF-0173-EAAC-CD25-5D7915A7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28">
            <a:extLst>
              <a:ext uri="{FF2B5EF4-FFF2-40B4-BE49-F238E27FC236}">
                <a16:creationId xmlns:a16="http://schemas.microsoft.com/office/drawing/2014/main" id="{A3F095FF-E768-2263-A456-94D78CB0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FE157-343C-4E5D-99DA-476D751FDD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2110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417525-7E48-FB48-00E3-7A1358C2DE3E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460C12-F563-643E-A1E6-CB9624B9347F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A0F23D-6D55-1E7D-CDC1-3647A65C2F04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F357B4-2C21-5A11-B70C-25E8B3278A68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A98CA8-040A-9A7F-FFA7-F818F484F4E6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90B8F8A-A5D9-1317-6306-86A12AA74821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A14F3BB-1723-D7E3-61AF-690B2BD4366B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92341E5-A1BF-36B6-53BA-3CE752558CBE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F3072CA-A463-48B3-BC8B-640EA39E2138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3" name="Дата 27">
            <a:extLst>
              <a:ext uri="{FF2B5EF4-FFF2-40B4-BE49-F238E27FC236}">
                <a16:creationId xmlns:a16="http://schemas.microsoft.com/office/drawing/2014/main" id="{CFFC4290-3FBC-144C-38B0-2188BAC7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CB312D7C-8ABB-2ECB-910F-9CD6F0EB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28">
            <a:extLst>
              <a:ext uri="{FF2B5EF4-FFF2-40B4-BE49-F238E27FC236}">
                <a16:creationId xmlns:a16="http://schemas.microsoft.com/office/drawing/2014/main" id="{3EFECB41-15A8-0FE1-8FCA-A00D0804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16157-21A6-4E04-A7A1-657E0DA007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0520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707AE4-5D7A-CB99-9D75-0B659E94EA3E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7B918B8-2C50-8957-AC29-2FAC94C04759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02F56D-C8FF-6727-02DB-12CB1C5F1E2B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E7EACE-9A7A-43CE-DCF5-23CC8E353142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EB9776A-1559-B627-00EE-C37957B08E38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196217-BA96-5611-23CB-7F6B67C311D2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E0D810-B0E1-9F03-9164-07760E9B6F18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EA3FA32-75D9-E997-0FEC-AF67295932DB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062BA92-103A-3FAE-0032-4204FDF35E9F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3" name="Дата 27">
            <a:extLst>
              <a:ext uri="{FF2B5EF4-FFF2-40B4-BE49-F238E27FC236}">
                <a16:creationId xmlns:a16="http://schemas.microsoft.com/office/drawing/2014/main" id="{171A7BC3-34D9-C3A8-C25C-B8EAFCC29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86F5C29C-EBD8-4990-23E8-E1535BF0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28">
            <a:extLst>
              <a:ext uri="{FF2B5EF4-FFF2-40B4-BE49-F238E27FC236}">
                <a16:creationId xmlns:a16="http://schemas.microsoft.com/office/drawing/2014/main" id="{A28AE31C-7726-B0A9-42AA-3E6CCF430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989AE-651C-465B-BB65-AEE4AABAD2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1338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06D670-E211-228C-A921-5FEFC48EB17E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2311B3-E6D7-261B-5974-73E1EF38AA92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4AD507-F301-A35D-BE05-51A682F64E75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0EB787-051C-D891-26E7-ADC5D0E2D082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3B1045-30ED-161B-1732-EFD70C168FA8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305403-687E-3334-CAA6-2BE7CEDFC9D0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766A885-8001-A44E-DC9B-DE6551A7BC05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3366A0-0210-844F-339A-981D75EB4572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61CA1ED-B634-F63F-09C9-C8A873C5A56D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3" name="Дата 27">
            <a:extLst>
              <a:ext uri="{FF2B5EF4-FFF2-40B4-BE49-F238E27FC236}">
                <a16:creationId xmlns:a16="http://schemas.microsoft.com/office/drawing/2014/main" id="{87204690-6EA9-5D81-A9FB-23620353C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0902E8F5-EC38-7527-9A00-D05A594B5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28">
            <a:extLst>
              <a:ext uri="{FF2B5EF4-FFF2-40B4-BE49-F238E27FC236}">
                <a16:creationId xmlns:a16="http://schemas.microsoft.com/office/drawing/2014/main" id="{DF7A5E03-48E7-40DE-DC43-57A2164E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DC27E-7402-4E69-9146-4BE4D8B6C7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5362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C80CB-6E64-8CB1-9589-EB797F3DE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49B957-D845-9171-CC56-316D69755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C2BD16-997F-E5C3-8D77-6F5D1D2B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5143F6-107C-CAAE-4212-53B3ACE43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56251-4388-B667-19E7-BC11E5EE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500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48112-CCEF-E083-3874-51201B316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15B27C-DB02-F9FF-DC12-FA441A1F3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B49B52-591A-AAB5-02CA-B6FA5A015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0807A-D266-688F-5938-D37515D5A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FE1B7D-E101-AA62-393C-91329D4DF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56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3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1D055-CE19-7E19-11F3-275B14711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67E33C-35C0-D187-095A-B5567DBA3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DD2A35-4356-6541-0B7C-05FC4B45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5B25E-9190-5EEB-3382-18FDDE2E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47368D-EA3D-26F1-7F81-0910000A8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490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B56E9-9BEE-89CE-3C0A-4A361DA4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08D251-CE2A-F7DE-87FE-E4DA4E3D8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12071D-3D5B-A167-9CF8-B38A9BEC2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0F729-9B41-A544-92FB-47FC208A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BB1A2D-DBE5-7129-100D-1C001A29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15AA90-8C5C-0E03-6004-45E57228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008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75D3A-B611-0992-0442-B7C7D9E1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E4B57E-594C-3076-4E05-7DB008D39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515DC4-753F-CAA5-6772-C0C55587D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294210-F728-7F91-FD58-743D3F596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1FFCA4-87DC-2CDA-14E6-78CC66E9E5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9C65FD-02C2-EB02-BB80-D532671A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41DFD7-2346-DDC3-3689-5430D81DC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577E0E-00A2-21C3-AADB-252CD84E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99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C0359-B7B3-6643-5B10-1E950A34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FAA5FC-E6A7-FD90-AAAC-22D8AFB1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189CDA-08B5-C7C4-5F93-3FC466DE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7A455B9-ACFB-4CAD-0659-572CAE7C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98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CFD2D3-DD3F-DDBB-940E-BDD011B0A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C92608E-7A31-131B-0778-B76203DA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BAD06C-8945-CD33-F848-9A872AC7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709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B6814-5594-27A1-9E74-CE055F5AC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877EC5-075A-ADE3-1203-5FFF8530B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93FCC5-4AF0-7346-CE7F-60209A266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9188CA-DCA6-F28C-F84B-1CD9A745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3D6267-E9A6-B042-0590-F62D4B02B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C89C9E-BCFE-ADB0-6E4B-F240C342A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765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F077-1917-17FD-A30A-990CAB93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64B100-95F4-32E4-224E-6D3289662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56175E-5EA1-D963-8F97-CEEA20F23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8EF437-34D7-87A2-6749-65D456C4B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7C82D4-DAA0-4F3B-52DD-7F488039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A7C6B-3788-A9B3-479C-18E3AABD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06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0B09D-0A9A-A2D0-8ABF-B69C8C018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3D47A5-7FFF-9AEF-87CA-814C2E24B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D82EC-4B99-583D-9A1B-B8F610F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4EB166-D0F8-878C-56E5-E82B71AEE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7D5C17-3B6A-7A19-8988-53214021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649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399BFD-BDBC-4B1F-6587-4FE928043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EB3E90-7284-1F7D-9123-7D2FEEFA8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1A295A-6035-DF7D-7293-E4AA006B6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61C88-54F3-2B33-C02A-A4D23A146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BA9C2C-BDCC-C374-D064-E3746B23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94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5DC373-2B6C-2029-B0F0-7E3323352AB6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2E61C5-9C45-DC10-6867-3C396D13ABF0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53B4EF-8A7E-82C9-9E5C-4636775EB1E1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124B49-A82F-5AAA-22F2-BF169D17C600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C919F8-A35F-A0F8-2088-0096D2F4A289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77BFCA-F9FB-3FAF-7194-688DB2C53A4C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096D9B-892A-1BD9-50F7-B5371DA6C9C4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7C4D1F2-B69F-4DFD-E035-C58116DEEEAF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7DD64C-BEA3-5B0A-147F-D6EDA544A31A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3" name="Дата 27">
            <a:extLst>
              <a:ext uri="{FF2B5EF4-FFF2-40B4-BE49-F238E27FC236}">
                <a16:creationId xmlns:a16="http://schemas.microsoft.com/office/drawing/2014/main" id="{6CCF737D-3005-640A-68E5-60CBBAA5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44A6CFDC-C69C-4765-BF27-5F865732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28">
            <a:extLst>
              <a:ext uri="{FF2B5EF4-FFF2-40B4-BE49-F238E27FC236}">
                <a16:creationId xmlns:a16="http://schemas.microsoft.com/office/drawing/2014/main" id="{F9DEA62F-65A8-5DD2-C4D8-00B0071A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E8011-5DA7-41B4-8B5C-D64F23D7A7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6367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126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86FBC1-01A9-EF2D-39F4-57C566238846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563CA5-2182-DEAF-5D7F-C343F32636DD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440730-4CE1-EC0F-002B-453A5DC3207C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26EF6D-48DF-9737-B0B9-2038B408834D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25EC41-AF33-58B7-F80C-20B9C4443A7C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FDBD8E-0866-2681-3008-D7406D9A3835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B44FA8-2DB0-3648-521A-5011D2D516D0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BD31B9-D3B7-5A9C-BBC5-963F6F86A00D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F35259-FD50-4783-ADB1-386F73D29C82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3" name="Дата 27">
            <a:extLst>
              <a:ext uri="{FF2B5EF4-FFF2-40B4-BE49-F238E27FC236}">
                <a16:creationId xmlns:a16="http://schemas.microsoft.com/office/drawing/2014/main" id="{99A8A76A-D48B-B54E-D26C-5CE444FDF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8A19A636-44CB-34AA-FC74-2C613AD2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28">
            <a:extLst>
              <a:ext uri="{FF2B5EF4-FFF2-40B4-BE49-F238E27FC236}">
                <a16:creationId xmlns:a16="http://schemas.microsoft.com/office/drawing/2014/main" id="{7D5E0606-B712-E1A5-BDDC-2855FEFC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77FF5-2725-46D9-B079-CFDC64EB2E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6331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EA7FBE-350A-466A-7109-7ACD8374675C}"/>
              </a:ext>
            </a:extLst>
          </p:cNvPr>
          <p:cNvSpPr/>
          <p:nvPr/>
        </p:nvSpPr>
        <p:spPr>
          <a:xfrm>
            <a:off x="1" y="1"/>
            <a:ext cx="486833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DD4711-C627-0B41-8C27-4D58E93EC434}"/>
              </a:ext>
            </a:extLst>
          </p:cNvPr>
          <p:cNvSpPr/>
          <p:nvPr/>
        </p:nvSpPr>
        <p:spPr>
          <a:xfrm>
            <a:off x="412751" y="681039"/>
            <a:ext cx="61383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2F157CB-3362-3747-0553-56A6A8939A6D}"/>
              </a:ext>
            </a:extLst>
          </p:cNvPr>
          <p:cNvSpPr/>
          <p:nvPr/>
        </p:nvSpPr>
        <p:spPr>
          <a:xfrm>
            <a:off x="357718" y="681039"/>
            <a:ext cx="381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79A542-A57D-78A3-4CBA-F89B0E83E57F}"/>
              </a:ext>
            </a:extLst>
          </p:cNvPr>
          <p:cNvSpPr/>
          <p:nvPr/>
        </p:nvSpPr>
        <p:spPr>
          <a:xfrm>
            <a:off x="332318" y="681039"/>
            <a:ext cx="12700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8E521C-A90C-6980-DA38-A6D6AA3048F9}"/>
              </a:ext>
            </a:extLst>
          </p:cNvPr>
          <p:cNvSpPr/>
          <p:nvPr/>
        </p:nvSpPr>
        <p:spPr>
          <a:xfrm>
            <a:off x="296333" y="681039"/>
            <a:ext cx="10584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1C4747-7D07-FA4E-42DD-E516286F77F1}"/>
              </a:ext>
            </a:extLst>
          </p:cNvPr>
          <p:cNvSpPr/>
          <p:nvPr/>
        </p:nvSpPr>
        <p:spPr>
          <a:xfrm>
            <a:off x="340785" y="5046664"/>
            <a:ext cx="97367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607B4C-C62A-F340-DDE4-700C01095787}"/>
              </a:ext>
            </a:extLst>
          </p:cNvPr>
          <p:cNvSpPr/>
          <p:nvPr/>
        </p:nvSpPr>
        <p:spPr>
          <a:xfrm>
            <a:off x="340785" y="4797425"/>
            <a:ext cx="97367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A5A6FDB-F2F3-6D12-4A67-8067ABC195AF}"/>
              </a:ext>
            </a:extLst>
          </p:cNvPr>
          <p:cNvSpPr/>
          <p:nvPr/>
        </p:nvSpPr>
        <p:spPr>
          <a:xfrm>
            <a:off x="340785" y="4637088"/>
            <a:ext cx="97367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680A30-0D84-1D74-6F2C-70EC6908BB45}"/>
              </a:ext>
            </a:extLst>
          </p:cNvPr>
          <p:cNvSpPr/>
          <p:nvPr/>
        </p:nvSpPr>
        <p:spPr>
          <a:xfrm>
            <a:off x="340785" y="4541838"/>
            <a:ext cx="97367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3" name="Дата 27">
            <a:extLst>
              <a:ext uri="{FF2B5EF4-FFF2-40B4-BE49-F238E27FC236}">
                <a16:creationId xmlns:a16="http://schemas.microsoft.com/office/drawing/2014/main" id="{1A3CC4F7-0DE8-D6C4-5C2D-CD96D3CE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55AB247D-0DC1-424C-97C6-94D3DE27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28">
            <a:extLst>
              <a:ext uri="{FF2B5EF4-FFF2-40B4-BE49-F238E27FC236}">
                <a16:creationId xmlns:a16="http://schemas.microsoft.com/office/drawing/2014/main" id="{A51DE537-ADCE-4BEB-EB52-B2F49391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CA6BB-5248-4A56-A5F1-F9AF43AC11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15251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>
            <a:extLst>
              <a:ext uri="{FF2B5EF4-FFF2-40B4-BE49-F238E27FC236}">
                <a16:creationId xmlns:a16="http://schemas.microsoft.com/office/drawing/2014/main" id="{204DB8E1-4A8B-86D9-8A4F-2CBD4C8535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90600"/>
            <a:ext cx="114808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28AC3040-7D33-AD37-2F16-273F6FB69E37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447800"/>
            <a:ext cx="3048000" cy="2514600"/>
            <a:chOff x="144" y="912"/>
            <a:chExt cx="1440" cy="1584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54702863-BB99-E956-12D3-832672373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EB483FA9-866B-B8D0-B2A5-9592D30DB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26EA54C7-8668-9BBC-B12F-09343F67D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FB020920-5D1E-1382-4265-A1AAD50FB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7E8B0EB4-C000-FC9A-3094-A516B4D7A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51C82C03-1C20-741A-EF30-542057464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3DDCF14E-F08F-2128-EFDB-DDEE864EA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9DFEB4C3-FCB4-D2DE-81E0-33A5DA112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C5F88934-AD14-D559-ADDA-2924CC976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8">
              <a:extLst>
                <a:ext uri="{FF2B5EF4-FFF2-40B4-BE49-F238E27FC236}">
                  <a16:creationId xmlns:a16="http://schemas.microsoft.com/office/drawing/2014/main" id="{BA964F28-E0AC-3F67-A13E-34ECC6A33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id="{BD306234-76F6-2D5E-F8F3-08F53A828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5" name="Rectangle 20">
              <a:extLst>
                <a:ext uri="{FF2B5EF4-FFF2-40B4-BE49-F238E27FC236}">
                  <a16:creationId xmlns:a16="http://schemas.microsoft.com/office/drawing/2014/main" id="{203CCEBD-707E-DA65-77D8-B6D829519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3A16FA90-822E-82A7-E366-14358D83A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17" name="Line 22">
            <a:extLst>
              <a:ext uri="{FF2B5EF4-FFF2-40B4-BE49-F238E27FC236}">
                <a16:creationId xmlns:a16="http://schemas.microsoft.com/office/drawing/2014/main" id="{2336DDA3-0FB1-920B-1642-316ADC8BEB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60800" y="1371600"/>
            <a:ext cx="7823200" cy="2286000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77216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68CF5AFF-42D2-AADF-4651-1139C113EB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8CDE954-3F86-E07E-8E85-BAC1A005D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F575FAE1-86A1-BA7B-02DE-9560FC54A4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57BFA-DBC3-4D5D-B828-8AE8689543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2685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9939AA-66E3-BE51-C7FD-8A2F5D4B53D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5D4ED3-C8F2-6781-F151-7FDC9A8D977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6A7A4-6314-44B0-BDFA-0E5B6C4072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52777AD0-0551-A2F3-6121-DF7DB9D704C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4796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D5F822-13C8-D93B-63C2-70F1550E698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940A17-C15B-CEC2-11AE-675903BE6C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7BFBD-29BD-4F57-8E19-D215AA9957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3ECA9218-30A6-75AE-538E-53A8DC0FCE8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7295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352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104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A73DEA-1010-099E-1DA1-6C734FB43E4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E42DA6-AC51-C002-C398-B7B61D0341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A5AD8-B83D-4A0A-81B3-23EDEB5AB5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00142FD0-D8B2-F89D-56B8-B99A12562CC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871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5FA1DDB-AE6A-9CBD-D63D-286A275B79E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93F48BC-F9B9-4E56-154D-BE1BC622061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45A6F-7B56-4A89-BFBE-2AFC40F775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A53830AA-9A06-6BB3-6280-37E6FFCF68C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94030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9704BA-4A71-616B-9CDC-EB01A69121C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DA12E8-2F22-892D-0A26-F634E0ED95D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CB588-CEF9-4117-AAC7-75955753A8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3ADF673B-124A-BD8C-A3F4-2A75A25B90F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73280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BAA351-A23F-BFB0-9D00-A37AB1FED70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033EB2-90C6-5621-3BD2-73190DCA74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20F47-5712-43F2-A1F9-1EADCFD658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EC6E4FE2-F29C-CCB5-9069-A4B7764139F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3152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5BCEB3-DFF8-3182-14C5-06990D2FFD0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E61744-80AB-368B-2B32-F6835E52BE9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A6036-07F0-4AF5-B755-09CCB44FD5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58236D80-9FE9-1288-A03C-88BA08685AF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466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0242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1CAD07-EC68-317F-2141-E60AC901F0A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F5BC20-B063-0713-C953-DC0AE739286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A6E86-7B9E-4621-8317-7661C1AE1F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6B05698-C11F-0DEE-BC4F-20C9726F509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4920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79ED7D-3131-8951-F39A-505B5A5E87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F1D646-4724-9640-5453-A3631DAA06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41AFB-C698-4DB2-B1EB-4CFF6D3F3F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ACFB13D2-B6C7-82EF-72EB-44263652E16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0449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45600" y="457200"/>
            <a:ext cx="23368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35200" y="457200"/>
            <a:ext cx="68072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AE4EFD-0079-BDF7-27B2-B45B97C8473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10178D-2325-E0C0-CED6-AA2A1059DC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4CCF0-95A4-4DC3-A774-EEF613F46E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A1708FCD-D41C-42FB-AE62-EFD864E0810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0390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>
            <a:extLst>
              <a:ext uri="{FF2B5EF4-FFF2-40B4-BE49-F238E27FC236}">
                <a16:creationId xmlns:a16="http://schemas.microsoft.com/office/drawing/2014/main" id="{C730DDCC-A36B-38FE-9325-8B31DF6AE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90600"/>
            <a:ext cx="114808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F136D643-400F-6547-9DF4-F7869A796FE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447800"/>
            <a:ext cx="3048000" cy="2514600"/>
            <a:chOff x="144" y="912"/>
            <a:chExt cx="1440" cy="1584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6FBFA0E0-25E3-054C-5E89-748C5B0B0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AE605095-8FF1-1923-68EE-A950FA2E5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6D09C9F4-F351-C574-00D0-9513C2E52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2B3F2B40-B754-F76E-E0C7-F60D93340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782F034D-E6E7-36BD-96A2-01AB7D3B9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3B224654-4C5A-0445-D0CD-7D61AB12A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E7FE49E3-2DDE-F814-3639-FFF4DBA5F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0880F42A-DB5E-9F4F-D918-876C71766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9BC833CE-1057-A5C1-D958-8E11A8264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8">
              <a:extLst>
                <a:ext uri="{FF2B5EF4-FFF2-40B4-BE49-F238E27FC236}">
                  <a16:creationId xmlns:a16="http://schemas.microsoft.com/office/drawing/2014/main" id="{DFF4A2A4-52CC-2ED4-9B0F-00BB3E002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id="{A36A192C-5D89-C4AD-9924-F434B675A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5" name="Rectangle 20">
              <a:extLst>
                <a:ext uri="{FF2B5EF4-FFF2-40B4-BE49-F238E27FC236}">
                  <a16:creationId xmlns:a16="http://schemas.microsoft.com/office/drawing/2014/main" id="{3E493C31-2EB7-8866-E558-68365DDCF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D56D683C-F0F2-FE1B-7F83-7B8A56BE9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17" name="Line 22">
            <a:extLst>
              <a:ext uri="{FF2B5EF4-FFF2-40B4-BE49-F238E27FC236}">
                <a16:creationId xmlns:a16="http://schemas.microsoft.com/office/drawing/2014/main" id="{829BDB34-80E4-17B5-4A9E-4498134ABA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60800" y="1371600"/>
            <a:ext cx="7823200" cy="2286000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77216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614976B-AD65-5987-9209-CD46D133A7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BEC590DD-5004-EFC2-19A1-EECEE9909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172AC891-F3ED-1E32-4D02-80777086E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39D38-1924-4D52-9819-00E97E986D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9529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955F77-C695-F608-B96D-051E2D234F2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FF0C55-0DFC-3932-0CBE-0CA070C18B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1212-5FE2-4DFA-A67A-CA8A10FA29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A8660FF7-7575-7C07-8554-1E02BB48941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4293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3BCC57-742D-49F3-EE2F-2AF11870A6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297DCE-1C20-F301-4203-D696B05589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881E5-AA60-47AF-B99B-4A7C0EE0D8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772C3FCB-FE6A-BBFB-7E1D-FDE12595E18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70845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352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104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847FCD-6F06-10DC-EE90-DCA0C77F30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E4E98B-3140-9D9D-0CC5-71D4BCD7D6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D65A7-74D0-4510-BA9F-39E4919D39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1F63C9C9-F9A5-EA29-28A6-A3F0C8E5BF6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4317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677F99-CD6E-FCDD-CE37-E1BC91E8EC1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A5CD13E-4DD1-5B8B-8E99-C277C8ACD0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FAA05-3F85-4554-89F7-9A60A15237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8D44F3A-DE4E-C3D5-9224-CA703D00467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4351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EBB576-6B40-66E7-B31E-1F9C870E09F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42F1143-6EAA-AF51-E998-9F18E9CBE38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11A23-0440-4F52-B85F-21235DA03F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5D881C6E-E95E-9722-F650-41FB1B0F014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0021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59980E-EDCE-3999-57C0-7EA7E88136D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509A04-77C6-E56D-0D5C-5E7207F7D53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C3BB4-7541-4BF4-90AF-07E6F61ADD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DC4ED246-C889-A01B-7CD1-5724F1DAD1D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064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266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AF496-6BCA-A32D-8452-49D2BD7A6B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519CB-81A7-7686-4ED0-2F14194ED23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6628D-DE32-4069-A79E-9FE692059C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9E0688BD-2AE5-AD56-5A6C-863B2DD896B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122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C4ABD6-B532-08FC-4BAF-2A3BEBF72D1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5EBAE6-439A-2834-7456-D1AD83D4E51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E6542-F200-4EAA-A318-77815B0287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8A30EE89-AF71-557E-8FBA-14F9FB43E56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90714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BF7E88-0EAB-0A2B-51E6-F58888C1BC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64F814-5994-98BD-C96E-70C04FB5635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B5AC2-D822-40CD-A05F-2A5792F3CC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67C627DC-681C-79A8-E621-51070890C6F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5681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45600" y="457200"/>
            <a:ext cx="23368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35200" y="457200"/>
            <a:ext cx="68072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294567-56A5-8129-D86F-76EE41BBEDB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250BD7-0495-236F-EC29-5CFC12EE0F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15D3-5AFB-419A-8723-23941530C0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C946D062-1FCB-AA95-7404-2ACBD257E18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06907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>
            <a:extLst>
              <a:ext uri="{FF2B5EF4-FFF2-40B4-BE49-F238E27FC236}">
                <a16:creationId xmlns:a16="http://schemas.microsoft.com/office/drawing/2014/main" id="{832C6CD0-836D-6ADA-795D-F07D076F7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90600"/>
            <a:ext cx="114808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D9078793-2316-675E-A6C3-C121365FB9A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447800"/>
            <a:ext cx="3048000" cy="2514600"/>
            <a:chOff x="144" y="912"/>
            <a:chExt cx="1440" cy="1584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D3EDBBE2-CF2C-F505-90BE-9B9804F27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FB0AC150-F274-D37E-F205-623D0E6E5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533B8E32-44B5-7710-C09A-0D81734CD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63EEB59F-DC27-50D5-DF2C-5EA60F4A4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26C37EBA-6900-2C3A-870A-9236CA684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C9B38938-29FD-51D3-2049-7C28F56DB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F33B0F46-AF14-34F3-E2AE-47218F394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10A3407A-2779-76A3-07CF-DDFE75663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FB5AC3E3-913E-7726-D62D-10FBD5672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3" name="Rectangle 18">
              <a:extLst>
                <a:ext uri="{FF2B5EF4-FFF2-40B4-BE49-F238E27FC236}">
                  <a16:creationId xmlns:a16="http://schemas.microsoft.com/office/drawing/2014/main" id="{64FAF51B-DF44-8AAB-9325-1019D1A28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id="{A8628EBE-BD4D-D59B-7AE0-2FC69F9D8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5" name="Rectangle 20">
              <a:extLst>
                <a:ext uri="{FF2B5EF4-FFF2-40B4-BE49-F238E27FC236}">
                  <a16:creationId xmlns:a16="http://schemas.microsoft.com/office/drawing/2014/main" id="{ED784E22-3C72-7E39-2EEE-178BE611D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2BC77E6A-67A6-F115-E4A8-D0BA4CB8A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17" name="Line 22">
            <a:extLst>
              <a:ext uri="{FF2B5EF4-FFF2-40B4-BE49-F238E27FC236}">
                <a16:creationId xmlns:a16="http://schemas.microsoft.com/office/drawing/2014/main" id="{3CBE18C8-7A42-4626-9389-6B4FFF7745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60800" y="1371600"/>
            <a:ext cx="7823200" cy="2286000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77216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8DF06DAD-1142-8957-539D-C034188BD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D5FE1717-41DD-73D1-871F-66A9657429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44D002B5-C835-92AA-3E8B-8128039C4C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E5BBB-601F-409A-AA7F-237B041BCA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40353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E98E23-96C6-15F7-3C4D-F1380835EF7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6DA95A-4132-9F51-6F1B-0D160AFC16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06DED-3570-4BAD-AF10-E6979900C9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D4F16DED-74D8-1885-2B7E-F0470D59998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27108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9F0EC6-EC92-0238-92EB-936CD4B932B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3EE0ED-80DA-D238-32ED-0E57429C37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377AC-185C-4A39-A096-297E1345D4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9284DD65-A445-EDDB-FC1F-25805BC2F48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81712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352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10400" y="19812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ECC2D-4B12-4E08-2ACD-8E12AE5BB9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6CFA89-ACB9-115F-9366-A4014D2AB42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C5502-92A4-436C-875B-57E41FA5EE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E916E983-4FE4-2600-91E7-031AC410B3F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948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01D648F-8173-79D6-6D50-0088631BB65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CBE87A-FB41-4921-ADD9-6504775522B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AC884-FE84-4280-8467-63FCCB3540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19DEF1EA-2487-FB0C-D43F-26FB3A3A03D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97794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2B0A93E-0D80-75AF-058B-87A6D087F65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0BCD84-8D41-651A-D5D8-F5F5348FA55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9572E-B4C7-4778-9D2A-B78396B2BA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604F572B-B77F-C77C-0F89-01CFA00BD85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182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8547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028D6D8-6804-8C6B-3649-F0A74AEC228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A053C5-BB87-15A4-B3A7-AD21B689652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79B14-C07D-47D5-95A4-5CBC7E0E7D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63C150F0-9EB6-E763-68EB-660BEA442BAF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67342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F387ED-D0E7-919E-527D-29D99E141C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25160-DB57-E12B-E2BE-4308418688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D84B7-60BA-4F67-90AB-72FF6355EE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AAD93DEB-44BE-97B2-0122-CDA92BBF2BA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89481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D8BD0-4BFE-9930-C697-51E46E8782B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CC6986-F2C7-CDCB-3CF6-DAD92ED61F5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11943-04C3-458A-A5B8-DBFA656F50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0925914C-B2FC-0F84-83B8-90413EF4F1F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9585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812C44-DAB2-4A4A-3133-F562A170765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1417FD-33C1-51A6-70AE-BD6D4A9C82E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C1996-C970-44BC-AE10-73A5EA0249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96777539-F47F-AC4B-6F06-3D829AA23E9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2233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45600" y="457200"/>
            <a:ext cx="23368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35200" y="457200"/>
            <a:ext cx="68072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50C438-78EC-0EA3-51E4-C5BC2839728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B828EB-80F3-5F50-2F2A-066332EFED0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95CE-E408-4F07-8DBE-4A3C64443A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353647C4-F811-8F87-7DBA-22EF5E3D198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036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88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15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D162F-153F-4AE5-B794-E190B0817810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9338D-C17A-4821-8A82-CABA7C23B2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89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1573F268-3303-7EA1-A579-C181D243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8435" name="Текст 12">
            <a:extLst>
              <a:ext uri="{FF2B5EF4-FFF2-40B4-BE49-F238E27FC236}">
                <a16:creationId xmlns:a16="http://schemas.microsoft.com/office/drawing/2014/main" id="{7EFE4F0D-638F-1F7F-EBA6-3F664A09EA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9" name="Дата 27">
            <a:extLst>
              <a:ext uri="{FF2B5EF4-FFF2-40B4-BE49-F238E27FC236}">
                <a16:creationId xmlns:a16="http://schemas.microsoft.com/office/drawing/2014/main" id="{719F598C-68E5-0C69-E4F8-832070DB5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0" name="Нижний колонтитул 16">
            <a:extLst>
              <a:ext uri="{FF2B5EF4-FFF2-40B4-BE49-F238E27FC236}">
                <a16:creationId xmlns:a16="http://schemas.microsoft.com/office/drawing/2014/main" id="{F6FC836C-0B9F-19E0-868B-1065E0A89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1" name="Номер слайда 28">
            <a:extLst>
              <a:ext uri="{FF2B5EF4-FFF2-40B4-BE49-F238E27FC236}">
                <a16:creationId xmlns:a16="http://schemas.microsoft.com/office/drawing/2014/main" id="{21F68ABE-F684-E3DD-9A6F-75A485AD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27980CE3-C919-4912-A099-4497313A85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19353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B6C6C1B-4C0E-E02E-DB22-7B68754071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35200" y="457200"/>
            <a:ext cx="9347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3148055-013A-44E9-2C6E-7F72CDEA2C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35200" y="1981200"/>
            <a:ext cx="9347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BB542B6F-A4BF-8E51-5A80-D206D0350E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73054211-AE0B-3320-1568-EF0F02B331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4617D5-F2F2-44C4-9640-0D2361BBAD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9462" name="Line 6">
            <a:extLst>
              <a:ext uri="{FF2B5EF4-FFF2-40B4-BE49-F238E27FC236}">
                <a16:creationId xmlns:a16="http://schemas.microsoft.com/office/drawing/2014/main" id="{A48C2750-8CC2-D5C1-4D2E-8660DFCB88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19463" name="Line 7">
            <a:extLst>
              <a:ext uri="{FF2B5EF4-FFF2-40B4-BE49-F238E27FC236}">
                <a16:creationId xmlns:a16="http://schemas.microsoft.com/office/drawing/2014/main" id="{37B214C3-5187-89E1-6E9B-34CCF6475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304800"/>
            <a:ext cx="114808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grpSp>
        <p:nvGrpSpPr>
          <p:cNvPr id="19464" name="Group 8">
            <a:extLst>
              <a:ext uri="{FF2B5EF4-FFF2-40B4-BE49-F238E27FC236}">
                <a16:creationId xmlns:a16="http://schemas.microsoft.com/office/drawing/2014/main" id="{F05E7280-D7CC-F851-19FE-E183E74C8D5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457200"/>
            <a:ext cx="1661584" cy="1371600"/>
            <a:chOff x="144" y="288"/>
            <a:chExt cx="785" cy="864"/>
          </a:xfrm>
        </p:grpSpPr>
        <p:sp>
          <p:nvSpPr>
            <p:cNvPr id="1034" name="Rectangle 9">
              <a:extLst>
                <a:ext uri="{FF2B5EF4-FFF2-40B4-BE49-F238E27FC236}">
                  <a16:creationId xmlns:a16="http://schemas.microsoft.com/office/drawing/2014/main" id="{E890731C-09C0-4BCC-CD0E-B113A298A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5" name="Rectangle 10">
              <a:extLst>
                <a:ext uri="{FF2B5EF4-FFF2-40B4-BE49-F238E27FC236}">
                  <a16:creationId xmlns:a16="http://schemas.microsoft.com/office/drawing/2014/main" id="{8ECA9AEE-972D-4071-0DC4-15103AED4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6" name="Rectangle 11">
              <a:extLst>
                <a:ext uri="{FF2B5EF4-FFF2-40B4-BE49-F238E27FC236}">
                  <a16:creationId xmlns:a16="http://schemas.microsoft.com/office/drawing/2014/main" id="{3F77D6E4-0B69-5378-A889-593E891F6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7" name="Rectangle 12">
              <a:extLst>
                <a:ext uri="{FF2B5EF4-FFF2-40B4-BE49-F238E27FC236}">
                  <a16:creationId xmlns:a16="http://schemas.microsoft.com/office/drawing/2014/main" id="{836ED6F7-7C29-FF95-22EB-B670A8BDA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8" name="Rectangle 13">
              <a:extLst>
                <a:ext uri="{FF2B5EF4-FFF2-40B4-BE49-F238E27FC236}">
                  <a16:creationId xmlns:a16="http://schemas.microsoft.com/office/drawing/2014/main" id="{42216F9A-8A9A-B9E3-F32A-C43D5ACA7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9" name="Rectangle 14">
              <a:extLst>
                <a:ext uri="{FF2B5EF4-FFF2-40B4-BE49-F238E27FC236}">
                  <a16:creationId xmlns:a16="http://schemas.microsoft.com/office/drawing/2014/main" id="{2D6EC946-141F-F9B6-431C-E226F9DB8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0" name="Rectangle 15">
              <a:extLst>
                <a:ext uri="{FF2B5EF4-FFF2-40B4-BE49-F238E27FC236}">
                  <a16:creationId xmlns:a16="http://schemas.microsoft.com/office/drawing/2014/main" id="{3B51DEBE-F022-AFD0-0602-8C9B2FD98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6">
              <a:extLst>
                <a:ext uri="{FF2B5EF4-FFF2-40B4-BE49-F238E27FC236}">
                  <a16:creationId xmlns:a16="http://schemas.microsoft.com/office/drawing/2014/main" id="{2B88FBAB-44F2-09A6-6BD4-9949D9124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7">
              <a:extLst>
                <a:ext uri="{FF2B5EF4-FFF2-40B4-BE49-F238E27FC236}">
                  <a16:creationId xmlns:a16="http://schemas.microsoft.com/office/drawing/2014/main" id="{E52E425A-B161-DAC9-98BC-9A0D438C7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3" name="Rectangle 18">
              <a:extLst>
                <a:ext uri="{FF2B5EF4-FFF2-40B4-BE49-F238E27FC236}">
                  <a16:creationId xmlns:a16="http://schemas.microsoft.com/office/drawing/2014/main" id="{1F7F1081-5DF3-806F-148D-813474285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4" name="Rectangle 19">
              <a:extLst>
                <a:ext uri="{FF2B5EF4-FFF2-40B4-BE49-F238E27FC236}">
                  <a16:creationId xmlns:a16="http://schemas.microsoft.com/office/drawing/2014/main" id="{7623E6E0-CAE5-6FC9-9892-41973151E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5" name="Rectangle 20">
              <a:extLst>
                <a:ext uri="{FF2B5EF4-FFF2-40B4-BE49-F238E27FC236}">
                  <a16:creationId xmlns:a16="http://schemas.microsoft.com/office/drawing/2014/main" id="{357FB50C-E314-0FB9-4F42-BEBAA5B40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6" name="Rectangle 21">
              <a:extLst>
                <a:ext uri="{FF2B5EF4-FFF2-40B4-BE49-F238E27FC236}">
                  <a16:creationId xmlns:a16="http://schemas.microsoft.com/office/drawing/2014/main" id="{6E474143-1E1F-BB1D-A2E9-7BBF1C53E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5142" name="Rectangle 22">
            <a:extLst>
              <a:ext uri="{FF2B5EF4-FFF2-40B4-BE49-F238E27FC236}">
                <a16:creationId xmlns:a16="http://schemas.microsoft.com/office/drawing/2014/main" id="{FA4411B2-EC33-6C62-5EA2-EA08FA8E4FE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12348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anose="05000000000000000000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5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p"/>
        <a:defRPr sz="22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o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742E8CA-1D1C-846E-DF39-5FB8396212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35200" y="457200"/>
            <a:ext cx="9347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C950F0F-CF91-CFE8-06EE-1DCFB88BA3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35200" y="1981200"/>
            <a:ext cx="9347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F99A2BCD-0D4F-EEAF-DFD1-3D58F4D4E0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4CF16695-D33F-98AD-5DE6-4F1131A610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942C1A-ED25-4E7C-9068-DE98527701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5606" name="Line 6">
            <a:extLst>
              <a:ext uri="{FF2B5EF4-FFF2-40B4-BE49-F238E27FC236}">
                <a16:creationId xmlns:a16="http://schemas.microsoft.com/office/drawing/2014/main" id="{5B51CA19-EB29-EFDD-DDC5-AC490102D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5607" name="Line 7">
            <a:extLst>
              <a:ext uri="{FF2B5EF4-FFF2-40B4-BE49-F238E27FC236}">
                <a16:creationId xmlns:a16="http://schemas.microsoft.com/office/drawing/2014/main" id="{C90E3CB4-C881-E9CB-CA20-A5F49D79B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304800"/>
            <a:ext cx="114808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grpSp>
        <p:nvGrpSpPr>
          <p:cNvPr id="25608" name="Group 8">
            <a:extLst>
              <a:ext uri="{FF2B5EF4-FFF2-40B4-BE49-F238E27FC236}">
                <a16:creationId xmlns:a16="http://schemas.microsoft.com/office/drawing/2014/main" id="{10F60499-6FBB-619B-EAD8-027236E29D6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457200"/>
            <a:ext cx="1661584" cy="1371600"/>
            <a:chOff x="144" y="288"/>
            <a:chExt cx="785" cy="864"/>
          </a:xfrm>
        </p:grpSpPr>
        <p:sp>
          <p:nvSpPr>
            <p:cNvPr id="1034" name="Rectangle 9">
              <a:extLst>
                <a:ext uri="{FF2B5EF4-FFF2-40B4-BE49-F238E27FC236}">
                  <a16:creationId xmlns:a16="http://schemas.microsoft.com/office/drawing/2014/main" id="{DE52FE71-943B-3156-D2C8-9AA9C8E72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5" name="Rectangle 10">
              <a:extLst>
                <a:ext uri="{FF2B5EF4-FFF2-40B4-BE49-F238E27FC236}">
                  <a16:creationId xmlns:a16="http://schemas.microsoft.com/office/drawing/2014/main" id="{AB48018E-DEB6-D0C9-F951-073804344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6" name="Rectangle 11">
              <a:extLst>
                <a:ext uri="{FF2B5EF4-FFF2-40B4-BE49-F238E27FC236}">
                  <a16:creationId xmlns:a16="http://schemas.microsoft.com/office/drawing/2014/main" id="{D08F4E8C-2FA1-57F3-3CCC-83CC95C97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7" name="Rectangle 12">
              <a:extLst>
                <a:ext uri="{FF2B5EF4-FFF2-40B4-BE49-F238E27FC236}">
                  <a16:creationId xmlns:a16="http://schemas.microsoft.com/office/drawing/2014/main" id="{595E0BCE-333F-586C-7723-2D809A651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8" name="Rectangle 13">
              <a:extLst>
                <a:ext uri="{FF2B5EF4-FFF2-40B4-BE49-F238E27FC236}">
                  <a16:creationId xmlns:a16="http://schemas.microsoft.com/office/drawing/2014/main" id="{63C1B004-8971-48E9-25E6-EB4011F8C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9" name="Rectangle 14">
              <a:extLst>
                <a:ext uri="{FF2B5EF4-FFF2-40B4-BE49-F238E27FC236}">
                  <a16:creationId xmlns:a16="http://schemas.microsoft.com/office/drawing/2014/main" id="{D69190E3-092D-2982-E3BB-FF493E7BD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0" name="Rectangle 15">
              <a:extLst>
                <a:ext uri="{FF2B5EF4-FFF2-40B4-BE49-F238E27FC236}">
                  <a16:creationId xmlns:a16="http://schemas.microsoft.com/office/drawing/2014/main" id="{864CC179-B08B-8DB1-7A46-740219825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6">
              <a:extLst>
                <a:ext uri="{FF2B5EF4-FFF2-40B4-BE49-F238E27FC236}">
                  <a16:creationId xmlns:a16="http://schemas.microsoft.com/office/drawing/2014/main" id="{DD34DD0F-CD1B-F111-9619-545FE1D81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7">
              <a:extLst>
                <a:ext uri="{FF2B5EF4-FFF2-40B4-BE49-F238E27FC236}">
                  <a16:creationId xmlns:a16="http://schemas.microsoft.com/office/drawing/2014/main" id="{215D4E6E-258F-FFD7-561F-945A00B1E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3" name="Rectangle 18">
              <a:extLst>
                <a:ext uri="{FF2B5EF4-FFF2-40B4-BE49-F238E27FC236}">
                  <a16:creationId xmlns:a16="http://schemas.microsoft.com/office/drawing/2014/main" id="{7C8E57AC-E29F-2F2E-F77A-E33A4625E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4" name="Rectangle 19">
              <a:extLst>
                <a:ext uri="{FF2B5EF4-FFF2-40B4-BE49-F238E27FC236}">
                  <a16:creationId xmlns:a16="http://schemas.microsoft.com/office/drawing/2014/main" id="{CC9993E2-AE20-EAA8-C631-DDC1398FE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5" name="Rectangle 20">
              <a:extLst>
                <a:ext uri="{FF2B5EF4-FFF2-40B4-BE49-F238E27FC236}">
                  <a16:creationId xmlns:a16="http://schemas.microsoft.com/office/drawing/2014/main" id="{84920E70-4FA9-1A63-3C86-0ECE56A91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6" name="Rectangle 21">
              <a:extLst>
                <a:ext uri="{FF2B5EF4-FFF2-40B4-BE49-F238E27FC236}">
                  <a16:creationId xmlns:a16="http://schemas.microsoft.com/office/drawing/2014/main" id="{A4319CD1-9CF6-8CDC-7D11-90A1ED6F3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5142" name="Rectangle 22">
            <a:extLst>
              <a:ext uri="{FF2B5EF4-FFF2-40B4-BE49-F238E27FC236}">
                <a16:creationId xmlns:a16="http://schemas.microsoft.com/office/drawing/2014/main" id="{5FDF5C4A-08BC-2726-FE9B-CDA634A4670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78169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anose="05000000000000000000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5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p"/>
        <a:defRPr sz="22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o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B5072DB-C521-936B-BEFE-442C93347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35200" y="457200"/>
            <a:ext cx="9347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8FD2BD6-08DC-939B-CD92-AF74F35E6D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35200" y="1981200"/>
            <a:ext cx="9347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04B1C5D-D5C9-1F2D-2DBA-CF563F6213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57FE63E1-756B-DBAB-37E5-66950DC143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DB5BC8-AF59-4C10-B014-C9009DFF94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6630" name="Line 6">
            <a:extLst>
              <a:ext uri="{FF2B5EF4-FFF2-40B4-BE49-F238E27FC236}">
                <a16:creationId xmlns:a16="http://schemas.microsoft.com/office/drawing/2014/main" id="{C20422A4-1E73-D9CE-E853-5FFB42260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6631" name="Line 7">
            <a:extLst>
              <a:ext uri="{FF2B5EF4-FFF2-40B4-BE49-F238E27FC236}">
                <a16:creationId xmlns:a16="http://schemas.microsoft.com/office/drawing/2014/main" id="{F8A75C08-BC18-5788-AE18-732CD88D4C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304800"/>
            <a:ext cx="114808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grpSp>
        <p:nvGrpSpPr>
          <p:cNvPr id="26632" name="Group 8">
            <a:extLst>
              <a:ext uri="{FF2B5EF4-FFF2-40B4-BE49-F238E27FC236}">
                <a16:creationId xmlns:a16="http://schemas.microsoft.com/office/drawing/2014/main" id="{05D8E71F-0150-6647-5AC6-9AE7D50EA1F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457200"/>
            <a:ext cx="1661584" cy="1371600"/>
            <a:chOff x="144" y="288"/>
            <a:chExt cx="785" cy="864"/>
          </a:xfrm>
        </p:grpSpPr>
        <p:sp>
          <p:nvSpPr>
            <p:cNvPr id="1034" name="Rectangle 9">
              <a:extLst>
                <a:ext uri="{FF2B5EF4-FFF2-40B4-BE49-F238E27FC236}">
                  <a16:creationId xmlns:a16="http://schemas.microsoft.com/office/drawing/2014/main" id="{F48EF813-84E8-3B83-93CA-17B6C72CD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5" name="Rectangle 10">
              <a:extLst>
                <a:ext uri="{FF2B5EF4-FFF2-40B4-BE49-F238E27FC236}">
                  <a16:creationId xmlns:a16="http://schemas.microsoft.com/office/drawing/2014/main" id="{872FD88D-1FDD-C8FF-DE37-E29B0318F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6" name="Rectangle 11">
              <a:extLst>
                <a:ext uri="{FF2B5EF4-FFF2-40B4-BE49-F238E27FC236}">
                  <a16:creationId xmlns:a16="http://schemas.microsoft.com/office/drawing/2014/main" id="{7D45917E-825E-398D-A060-939F15BEE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7" name="Rectangle 12">
              <a:extLst>
                <a:ext uri="{FF2B5EF4-FFF2-40B4-BE49-F238E27FC236}">
                  <a16:creationId xmlns:a16="http://schemas.microsoft.com/office/drawing/2014/main" id="{729009A1-2753-50C6-3224-02C06E0F6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8" name="Rectangle 13">
              <a:extLst>
                <a:ext uri="{FF2B5EF4-FFF2-40B4-BE49-F238E27FC236}">
                  <a16:creationId xmlns:a16="http://schemas.microsoft.com/office/drawing/2014/main" id="{2E328246-4CD2-EA52-78E0-E8D43E916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39" name="Rectangle 14">
              <a:extLst>
                <a:ext uri="{FF2B5EF4-FFF2-40B4-BE49-F238E27FC236}">
                  <a16:creationId xmlns:a16="http://schemas.microsoft.com/office/drawing/2014/main" id="{88EE9CFF-4188-E817-78C7-01D55F64E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0" name="Rectangle 15">
              <a:extLst>
                <a:ext uri="{FF2B5EF4-FFF2-40B4-BE49-F238E27FC236}">
                  <a16:creationId xmlns:a16="http://schemas.microsoft.com/office/drawing/2014/main" id="{754F7E93-63D6-4B03-D8AC-F0FF92BD8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6">
              <a:extLst>
                <a:ext uri="{FF2B5EF4-FFF2-40B4-BE49-F238E27FC236}">
                  <a16:creationId xmlns:a16="http://schemas.microsoft.com/office/drawing/2014/main" id="{7B8A48C4-B26B-4E90-763D-E88C69777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7">
              <a:extLst>
                <a:ext uri="{FF2B5EF4-FFF2-40B4-BE49-F238E27FC236}">
                  <a16:creationId xmlns:a16="http://schemas.microsoft.com/office/drawing/2014/main" id="{7B832559-18C4-218C-D7D4-47E816E0D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3" name="Rectangle 18">
              <a:extLst>
                <a:ext uri="{FF2B5EF4-FFF2-40B4-BE49-F238E27FC236}">
                  <a16:creationId xmlns:a16="http://schemas.microsoft.com/office/drawing/2014/main" id="{C74EC73B-68F0-8C05-9FFF-B20B4D0B9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4" name="Rectangle 19">
              <a:extLst>
                <a:ext uri="{FF2B5EF4-FFF2-40B4-BE49-F238E27FC236}">
                  <a16:creationId xmlns:a16="http://schemas.microsoft.com/office/drawing/2014/main" id="{3D8273D2-3F33-0821-58AE-06DF3A5EF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5" name="Rectangle 20">
              <a:extLst>
                <a:ext uri="{FF2B5EF4-FFF2-40B4-BE49-F238E27FC236}">
                  <a16:creationId xmlns:a16="http://schemas.microsoft.com/office/drawing/2014/main" id="{09080A3A-19EE-865D-B0C6-E9E73BF31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  <p:sp>
          <p:nvSpPr>
            <p:cNvPr id="1046" name="Rectangle 21">
              <a:extLst>
                <a:ext uri="{FF2B5EF4-FFF2-40B4-BE49-F238E27FC236}">
                  <a16:creationId xmlns:a16="http://schemas.microsoft.com/office/drawing/2014/main" id="{EC98F6F9-2F83-659D-9021-F5C2BF68F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5142" name="Rectangle 22">
            <a:extLst>
              <a:ext uri="{FF2B5EF4-FFF2-40B4-BE49-F238E27FC236}">
                <a16:creationId xmlns:a16="http://schemas.microsoft.com/office/drawing/2014/main" id="{14FAF9B9-14ED-3995-EB7D-CBBD44CAD8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29392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anose="05000000000000000000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5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p"/>
        <a:defRPr sz="22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o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E66B0F3-7F2D-EEF8-3BEF-1E5597AA5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35200" y="457200"/>
            <a:ext cx="9347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BB854F0-B14B-39E3-65A8-42C90C9C8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35200" y="1981200"/>
            <a:ext cx="9347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91F3132-A087-5ED9-C4E0-9BBDD1129AC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FC367B3-820E-F94C-5B1E-4962CD20A2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AA894E0-3ABA-44B1-A5F2-93EFEACDF9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270" name="Line 6">
            <a:extLst>
              <a:ext uri="{FF2B5EF4-FFF2-40B4-BE49-F238E27FC236}">
                <a16:creationId xmlns:a16="http://schemas.microsoft.com/office/drawing/2014/main" id="{4FC3E97F-BEF1-AEB8-C735-270F1B1A53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" y="6172200"/>
            <a:ext cx="11480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11271" name="Line 7">
            <a:extLst>
              <a:ext uri="{FF2B5EF4-FFF2-40B4-BE49-F238E27FC236}">
                <a16:creationId xmlns:a16="http://schemas.microsoft.com/office/drawing/2014/main" id="{EA9819D5-74D2-7C77-B87E-49A303EEAE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304800"/>
            <a:ext cx="114808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800"/>
          </a:p>
        </p:txBody>
      </p:sp>
      <p:grpSp>
        <p:nvGrpSpPr>
          <p:cNvPr id="11272" name="Group 8">
            <a:extLst>
              <a:ext uri="{FF2B5EF4-FFF2-40B4-BE49-F238E27FC236}">
                <a16:creationId xmlns:a16="http://schemas.microsoft.com/office/drawing/2014/main" id="{FE4A8819-6940-7821-BEB2-9D03B8BB057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457200"/>
            <a:ext cx="1661584" cy="1371600"/>
            <a:chOff x="144" y="288"/>
            <a:chExt cx="785" cy="864"/>
          </a:xfrm>
        </p:grpSpPr>
        <p:sp>
          <p:nvSpPr>
            <p:cNvPr id="1034" name="Rectangle 9">
              <a:extLst>
                <a:ext uri="{FF2B5EF4-FFF2-40B4-BE49-F238E27FC236}">
                  <a16:creationId xmlns:a16="http://schemas.microsoft.com/office/drawing/2014/main" id="{E4CCFA73-A056-6A22-9395-2C29F90CF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35" name="Rectangle 10">
              <a:extLst>
                <a:ext uri="{FF2B5EF4-FFF2-40B4-BE49-F238E27FC236}">
                  <a16:creationId xmlns:a16="http://schemas.microsoft.com/office/drawing/2014/main" id="{BE830F57-4546-8DC2-CAD7-50394EF34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36" name="Rectangle 11">
              <a:extLst>
                <a:ext uri="{FF2B5EF4-FFF2-40B4-BE49-F238E27FC236}">
                  <a16:creationId xmlns:a16="http://schemas.microsoft.com/office/drawing/2014/main" id="{84F2B1D7-0FD7-60F5-D9FB-6E1EFBD3A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37" name="Rectangle 12">
              <a:extLst>
                <a:ext uri="{FF2B5EF4-FFF2-40B4-BE49-F238E27FC236}">
                  <a16:creationId xmlns:a16="http://schemas.microsoft.com/office/drawing/2014/main" id="{A85C513A-D3E8-9540-574B-3F194618F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38" name="Rectangle 13">
              <a:extLst>
                <a:ext uri="{FF2B5EF4-FFF2-40B4-BE49-F238E27FC236}">
                  <a16:creationId xmlns:a16="http://schemas.microsoft.com/office/drawing/2014/main" id="{9FA0D22E-235C-434A-CA34-F3F23F4DB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39" name="Rectangle 14">
              <a:extLst>
                <a:ext uri="{FF2B5EF4-FFF2-40B4-BE49-F238E27FC236}">
                  <a16:creationId xmlns:a16="http://schemas.microsoft.com/office/drawing/2014/main" id="{5C4F1579-4654-A4CD-A6FD-20E9F8239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40" name="Rectangle 15">
              <a:extLst>
                <a:ext uri="{FF2B5EF4-FFF2-40B4-BE49-F238E27FC236}">
                  <a16:creationId xmlns:a16="http://schemas.microsoft.com/office/drawing/2014/main" id="{1CC8F1A4-CCB1-A221-F52D-96FD83E63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41" name="Rectangle 16">
              <a:extLst>
                <a:ext uri="{FF2B5EF4-FFF2-40B4-BE49-F238E27FC236}">
                  <a16:creationId xmlns:a16="http://schemas.microsoft.com/office/drawing/2014/main" id="{33687783-6620-8E0A-5C16-ED1D02289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42" name="Rectangle 17">
              <a:extLst>
                <a:ext uri="{FF2B5EF4-FFF2-40B4-BE49-F238E27FC236}">
                  <a16:creationId xmlns:a16="http://schemas.microsoft.com/office/drawing/2014/main" id="{6021C332-B229-EB67-C49B-A5DABF347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43" name="Rectangle 18">
              <a:extLst>
                <a:ext uri="{FF2B5EF4-FFF2-40B4-BE49-F238E27FC236}">
                  <a16:creationId xmlns:a16="http://schemas.microsoft.com/office/drawing/2014/main" id="{A867D3F3-AA2B-E826-4208-15E0A7066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44" name="Rectangle 19">
              <a:extLst>
                <a:ext uri="{FF2B5EF4-FFF2-40B4-BE49-F238E27FC236}">
                  <a16:creationId xmlns:a16="http://schemas.microsoft.com/office/drawing/2014/main" id="{727076E7-4B89-4876-1A1D-9E055F0E9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45" name="Rectangle 20">
              <a:extLst>
                <a:ext uri="{FF2B5EF4-FFF2-40B4-BE49-F238E27FC236}">
                  <a16:creationId xmlns:a16="http://schemas.microsoft.com/office/drawing/2014/main" id="{324C36CD-3B19-0F38-C53D-CDA54F36C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  <p:sp>
          <p:nvSpPr>
            <p:cNvPr id="1046" name="Rectangle 21">
              <a:extLst>
                <a:ext uri="{FF2B5EF4-FFF2-40B4-BE49-F238E27FC236}">
                  <a16:creationId xmlns:a16="http://schemas.microsoft.com/office/drawing/2014/main" id="{B4DC726F-1833-A87F-D3DC-A7B841DAE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/>
            </a:p>
          </p:txBody>
        </p:sp>
      </p:grpSp>
      <p:sp>
        <p:nvSpPr>
          <p:cNvPr id="5142" name="Rectangle 22">
            <a:extLst>
              <a:ext uri="{FF2B5EF4-FFF2-40B4-BE49-F238E27FC236}">
                <a16:creationId xmlns:a16="http://schemas.microsoft.com/office/drawing/2014/main" id="{4855E6ED-44D4-F67B-6C25-A8116753C2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25449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anose="05000000000000000000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5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p"/>
        <a:defRPr sz="22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o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B46617EF-988B-7A79-7DAB-21B2D773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291" name="Текст 12">
            <a:extLst>
              <a:ext uri="{FF2B5EF4-FFF2-40B4-BE49-F238E27FC236}">
                <a16:creationId xmlns:a16="http://schemas.microsoft.com/office/drawing/2014/main" id="{E32DD214-98FC-50F8-9A19-A5D6E724B1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9" name="Дата 27">
            <a:extLst>
              <a:ext uri="{FF2B5EF4-FFF2-40B4-BE49-F238E27FC236}">
                <a16:creationId xmlns:a16="http://schemas.microsoft.com/office/drawing/2014/main" id="{254D3101-E08B-CF89-6022-205F3EE68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0" name="Нижний колонтитул 16">
            <a:extLst>
              <a:ext uri="{FF2B5EF4-FFF2-40B4-BE49-F238E27FC236}">
                <a16:creationId xmlns:a16="http://schemas.microsoft.com/office/drawing/2014/main" id="{D3D87E5E-0D99-6AF5-6AD3-8F4185595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1" name="Номер слайда 28">
            <a:extLst>
              <a:ext uri="{FF2B5EF4-FFF2-40B4-BE49-F238E27FC236}">
                <a16:creationId xmlns:a16="http://schemas.microsoft.com/office/drawing/2014/main" id="{C483B7BD-2C91-7718-BB41-5A32645C1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756830C7-A037-4696-AE72-59CE1D6A3A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5611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59B18DB3-CE8A-837C-3CBF-B043B473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315" name="Текст 12">
            <a:extLst>
              <a:ext uri="{FF2B5EF4-FFF2-40B4-BE49-F238E27FC236}">
                <a16:creationId xmlns:a16="http://schemas.microsoft.com/office/drawing/2014/main" id="{F854B815-C563-5196-135A-32CFA6741F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9" name="Дата 27">
            <a:extLst>
              <a:ext uri="{FF2B5EF4-FFF2-40B4-BE49-F238E27FC236}">
                <a16:creationId xmlns:a16="http://schemas.microsoft.com/office/drawing/2014/main" id="{A390416F-E680-F7B4-DE15-F4511C3BC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0" name="Нижний колонтитул 16">
            <a:extLst>
              <a:ext uri="{FF2B5EF4-FFF2-40B4-BE49-F238E27FC236}">
                <a16:creationId xmlns:a16="http://schemas.microsoft.com/office/drawing/2014/main" id="{F14D3F3B-3067-946C-C39F-B6D0B0144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1" name="Номер слайда 28">
            <a:extLst>
              <a:ext uri="{FF2B5EF4-FFF2-40B4-BE49-F238E27FC236}">
                <a16:creationId xmlns:a16="http://schemas.microsoft.com/office/drawing/2014/main" id="{DCFA62EF-BA02-478E-92E7-326E11C0C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CD0B4137-DD8A-49C5-B399-48B2312AE4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13103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0BB3AD45-605E-5C44-EF76-4EAEF416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339" name="Текст 12">
            <a:extLst>
              <a:ext uri="{FF2B5EF4-FFF2-40B4-BE49-F238E27FC236}">
                <a16:creationId xmlns:a16="http://schemas.microsoft.com/office/drawing/2014/main" id="{6568AB68-A268-761F-FDFD-1027773113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9" name="Дата 27">
            <a:extLst>
              <a:ext uri="{FF2B5EF4-FFF2-40B4-BE49-F238E27FC236}">
                <a16:creationId xmlns:a16="http://schemas.microsoft.com/office/drawing/2014/main" id="{C70F1EBF-DB6A-9876-8BDD-81A154E39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0" name="Нижний колонтитул 16">
            <a:extLst>
              <a:ext uri="{FF2B5EF4-FFF2-40B4-BE49-F238E27FC236}">
                <a16:creationId xmlns:a16="http://schemas.microsoft.com/office/drawing/2014/main" id="{E9C6753F-114E-C662-6C44-D5E2C027E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1" name="Номер слайда 28">
            <a:extLst>
              <a:ext uri="{FF2B5EF4-FFF2-40B4-BE49-F238E27FC236}">
                <a16:creationId xmlns:a16="http://schemas.microsoft.com/office/drawing/2014/main" id="{CD7BA710-EAD1-CB90-BCA2-F08775F7E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2CBB863E-21D1-4E91-8109-E8AACB6172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1567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BC5ED30B-B76A-19F9-FB90-683354A16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363" name="Текст 12">
            <a:extLst>
              <a:ext uri="{FF2B5EF4-FFF2-40B4-BE49-F238E27FC236}">
                <a16:creationId xmlns:a16="http://schemas.microsoft.com/office/drawing/2014/main" id="{EF4F5047-3421-0D0C-5DF9-8CE5942C37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9" name="Дата 27">
            <a:extLst>
              <a:ext uri="{FF2B5EF4-FFF2-40B4-BE49-F238E27FC236}">
                <a16:creationId xmlns:a16="http://schemas.microsoft.com/office/drawing/2014/main" id="{586CF586-2082-A7FE-CDB3-41A6A7973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0" name="Нижний колонтитул 16">
            <a:extLst>
              <a:ext uri="{FF2B5EF4-FFF2-40B4-BE49-F238E27FC236}">
                <a16:creationId xmlns:a16="http://schemas.microsoft.com/office/drawing/2014/main" id="{2F7C687E-BAD5-9B20-8DF9-1C0CFFC34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1" name="Номер слайда 28">
            <a:extLst>
              <a:ext uri="{FF2B5EF4-FFF2-40B4-BE49-F238E27FC236}">
                <a16:creationId xmlns:a16="http://schemas.microsoft.com/office/drawing/2014/main" id="{A5D4CB6F-D7B2-BC80-25EA-CAD4C0734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3553A90A-1E05-4526-B485-75DDB27EEF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2126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36B11-42A6-D913-798F-9D5D7DABA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FA79DC-0915-E189-A0D8-EB1867F36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6DC030-1CBA-B843-A7C3-97D038AE5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562C9-99E6-43C0-8A3A-C814BF1C22D4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B94DCB-22F1-CBED-F96C-794BECB59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FBBD5-D8A2-6D60-1E57-EF9B3A028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2FB96-B8A3-466A-BF15-6BA1557B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2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B55102F2-3B1F-89EB-CAC1-1F7B1882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6387" name="Текст 12">
            <a:extLst>
              <a:ext uri="{FF2B5EF4-FFF2-40B4-BE49-F238E27FC236}">
                <a16:creationId xmlns:a16="http://schemas.microsoft.com/office/drawing/2014/main" id="{9A554D02-8844-1E34-4DD9-90170BBFCA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9" name="Дата 27">
            <a:extLst>
              <a:ext uri="{FF2B5EF4-FFF2-40B4-BE49-F238E27FC236}">
                <a16:creationId xmlns:a16="http://schemas.microsoft.com/office/drawing/2014/main" id="{71DFB237-0E4D-5F90-481B-E3869C08D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0" name="Нижний колонтитул 16">
            <a:extLst>
              <a:ext uri="{FF2B5EF4-FFF2-40B4-BE49-F238E27FC236}">
                <a16:creationId xmlns:a16="http://schemas.microsoft.com/office/drawing/2014/main" id="{D7CE1063-3982-81D6-4D7A-5E760C1DE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1" name="Номер слайда 28">
            <a:extLst>
              <a:ext uri="{FF2B5EF4-FFF2-40B4-BE49-F238E27FC236}">
                <a16:creationId xmlns:a16="http://schemas.microsoft.com/office/drawing/2014/main" id="{780C1A08-AFF1-9411-9811-1C1B551FE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CF52F834-28F1-47F1-9CCD-AC5882361B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82757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83CC570E-033B-445E-0769-EB86A288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12763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411" name="Текст 12">
            <a:extLst>
              <a:ext uri="{FF2B5EF4-FFF2-40B4-BE49-F238E27FC236}">
                <a16:creationId xmlns:a16="http://schemas.microsoft.com/office/drawing/2014/main" id="{83CAA180-8DE5-0283-5FD7-24DB503A6E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178435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29" name="Дата 27">
            <a:extLst>
              <a:ext uri="{FF2B5EF4-FFF2-40B4-BE49-F238E27FC236}">
                <a16:creationId xmlns:a16="http://schemas.microsoft.com/office/drawing/2014/main" id="{3A97EFF4-5A9A-77EA-47FF-E9AAB8A52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0" name="Нижний колонтитул 16">
            <a:extLst>
              <a:ext uri="{FF2B5EF4-FFF2-40B4-BE49-F238E27FC236}">
                <a16:creationId xmlns:a16="http://schemas.microsoft.com/office/drawing/2014/main" id="{CE2D1F1E-534A-184A-A625-0222C404F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hangingPunct="1">
              <a:defRPr sz="1100">
                <a:solidFill>
                  <a:srgbClr val="D6ECFF"/>
                </a:solidFill>
                <a:latin typeface="Arial" pitchFamily="34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1" name="Номер слайда 28">
            <a:extLst>
              <a:ext uri="{FF2B5EF4-FFF2-40B4-BE49-F238E27FC236}">
                <a16:creationId xmlns:a16="http://schemas.microsoft.com/office/drawing/2014/main" id="{B755A912-9CCE-9EDF-F2B5-9A60ED48A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6ECFF"/>
                </a:solidFill>
              </a:defRPr>
            </a:lvl1pPr>
          </a:lstStyle>
          <a:p>
            <a:pPr>
              <a:defRPr/>
            </a:pPr>
            <a:fld id="{48719E89-A5F6-4E1F-89B8-F281812F13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8405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40"/>
          <p:cNvSpPr txBox="1"/>
          <p:nvPr/>
        </p:nvSpPr>
        <p:spPr>
          <a:xfrm>
            <a:off x="633045" y="872285"/>
            <a:ext cx="10137531" cy="2156232"/>
          </a:xfrm>
          <a:prstGeom prst="rect">
            <a:avLst/>
          </a:prstGeom>
        </p:spPr>
        <p:txBody>
          <a:bodyPr vert="horz" wrap="square" lIns="0" tIns="14479" rIns="0" bIns="0" rtlCol="0">
            <a:spAutoFit/>
          </a:bodyPr>
          <a:lstStyle/>
          <a:p>
            <a:pPr marL="14480" algn="ctr">
              <a:lnSpc>
                <a:spcPts val="4081"/>
              </a:lnSpc>
              <a:spcBef>
                <a:spcPts val="114"/>
              </a:spcBef>
            </a:pPr>
            <a:r>
              <a:rPr lang="ru-RU" sz="3990" b="1" spc="239" dirty="0">
                <a:solidFill>
                  <a:srgbClr val="C00000"/>
                </a:solidFill>
                <a:latin typeface="Arial"/>
                <a:cs typeface="Arial"/>
              </a:rPr>
              <a:t>РАННЯЯ РЕАБИЛИТАЦИЯ-1 ЭТАП</a:t>
            </a:r>
            <a:endParaRPr lang="ru-RU" sz="3990" b="1" spc="239" dirty="0">
              <a:solidFill>
                <a:srgbClr val="007988"/>
              </a:solidFill>
              <a:latin typeface="Arial"/>
              <a:cs typeface="Arial"/>
            </a:endParaRPr>
          </a:p>
          <a:p>
            <a:pPr marL="14480" algn="ctr">
              <a:lnSpc>
                <a:spcPts val="4081"/>
              </a:lnSpc>
              <a:spcBef>
                <a:spcPts val="114"/>
              </a:spcBef>
            </a:pPr>
            <a:r>
              <a:rPr lang="ru-RU" sz="3600" b="1" i="1" spc="239" dirty="0">
                <a:solidFill>
                  <a:srgbClr val="007988"/>
                </a:solidFill>
                <a:latin typeface="Arial"/>
                <a:cs typeface="Arial"/>
              </a:rPr>
              <a:t>ОРГАНИЗАЦОННЫЕ И </a:t>
            </a:r>
          </a:p>
          <a:p>
            <a:pPr marL="14480" algn="ctr">
              <a:lnSpc>
                <a:spcPts val="4081"/>
              </a:lnSpc>
              <a:spcBef>
                <a:spcPts val="114"/>
              </a:spcBef>
            </a:pPr>
            <a:r>
              <a:rPr lang="ru-RU" sz="3600" b="1" i="1" spc="239" dirty="0">
                <a:solidFill>
                  <a:srgbClr val="007988"/>
                </a:solidFill>
                <a:latin typeface="Arial"/>
                <a:cs typeface="Arial"/>
              </a:rPr>
              <a:t>ПРАКТИЧЕСКИЕ ВОПРОСЫ</a:t>
            </a:r>
          </a:p>
          <a:p>
            <a:pPr marL="14480" algn="r">
              <a:lnSpc>
                <a:spcPts val="4081"/>
              </a:lnSpc>
              <a:spcBef>
                <a:spcPts val="114"/>
              </a:spcBef>
            </a:pPr>
            <a:r>
              <a:rPr lang="ru-RU" sz="3990" b="1" spc="239" dirty="0">
                <a:solidFill>
                  <a:srgbClr val="007988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9954" y="3762557"/>
            <a:ext cx="1038371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>
                <a:solidFill>
                  <a:srgbClr val="007988"/>
                </a:solidFill>
              </a:rPr>
              <a:t>Иванова Наталья Геннадьевна </a:t>
            </a:r>
            <a:r>
              <a:rPr lang="ru-RU" b="1" i="1" dirty="0"/>
              <a:t>- главный областной специалист по медицинской реабилитации, заместитель главного врача ГАУЗ «Кемеровского клинического консультативно-диагностического центра  им. И.А. </a:t>
            </a:r>
            <a:r>
              <a:rPr lang="ru-RU" b="1" i="1" dirty="0" err="1"/>
              <a:t>Колпинского</a:t>
            </a:r>
            <a:r>
              <a:rPr lang="ru-RU" b="1" i="1" dirty="0"/>
              <a:t>», г. Кемерово</a:t>
            </a:r>
          </a:p>
          <a:p>
            <a:r>
              <a:rPr lang="ru-RU" sz="2200" b="1" i="1" dirty="0">
                <a:solidFill>
                  <a:srgbClr val="007988"/>
                </a:solidFill>
              </a:rPr>
              <a:t>Айкина Татьяна Петровна </a:t>
            </a:r>
            <a:r>
              <a:rPr lang="ru-RU" b="1" i="1" dirty="0"/>
              <a:t>- ассистент кафедры медицинской реабилитации НГИУВ – филиал ФГБОУ ДПО «РМАНПО» МЗ РФ,            г. Новокузнецк</a:t>
            </a:r>
          </a:p>
          <a:p>
            <a:r>
              <a:rPr lang="ru-RU" sz="2200" b="1" i="1" dirty="0" err="1">
                <a:solidFill>
                  <a:srgbClr val="007988"/>
                </a:solidFill>
              </a:rPr>
              <a:t>Тен</a:t>
            </a:r>
            <a:r>
              <a:rPr lang="ru-RU" sz="2200" b="1" i="1" dirty="0">
                <a:solidFill>
                  <a:srgbClr val="007988"/>
                </a:solidFill>
              </a:rPr>
              <a:t> Станислав Борисович</a:t>
            </a:r>
            <a:r>
              <a:rPr lang="ru-RU" sz="2200" b="1" i="1" dirty="0"/>
              <a:t> </a:t>
            </a:r>
            <a:r>
              <a:rPr lang="ru-RU" b="1" i="1" dirty="0"/>
              <a:t>- к. м. н., заслуженный врач Российской Федерации, заведующий отделением медицинской реабилитации «Кузбасский клинический кардиологический диспансер имени академика Л.С. </a:t>
            </a:r>
            <a:r>
              <a:rPr lang="ru-RU" b="1" i="1" dirty="0" err="1"/>
              <a:t>Барбараша</a:t>
            </a:r>
            <a:r>
              <a:rPr lang="ru-RU" b="1" i="1" dirty="0"/>
              <a:t>», г. Кемерово</a:t>
            </a:r>
          </a:p>
        </p:txBody>
      </p:sp>
    </p:spTree>
    <p:extLst>
      <p:ext uri="{BB962C8B-B14F-4D97-AF65-F5344CB8AC3E}">
        <p14:creationId xmlns:p14="http://schemas.microsoft.com/office/powerpoint/2010/main" val="228674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5" y="-3610"/>
            <a:ext cx="12211389" cy="68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09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10"/>
          <p:cNvSpPr txBox="1">
            <a:spLocks/>
          </p:cNvSpPr>
          <p:nvPr/>
        </p:nvSpPr>
        <p:spPr>
          <a:xfrm>
            <a:off x="720510" y="263108"/>
            <a:ext cx="10859399" cy="957635"/>
          </a:xfrm>
          <a:prstGeom prst="rect">
            <a:avLst/>
          </a:prstGeom>
        </p:spPr>
        <p:txBody>
          <a:bodyPr vert="horz" wrap="square" lIns="0" tIns="14479" rIns="0" bIns="0" rtlCol="0">
            <a:spAutoFit/>
          </a:bodyPr>
          <a:lstStyle>
            <a:lvl1pPr>
              <a:defRPr sz="4023" b="1" i="0">
                <a:solidFill>
                  <a:srgbClr val="00798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ts val="3627"/>
              </a:lnSpc>
            </a:pPr>
            <a:r>
              <a:rPr lang="ru-RU" sz="399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lang="en-US" sz="399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СНОВНЫЕ ЗАДАЧИ РАННЕЙ РЕАБИЛИТАЦИИ</a:t>
            </a:r>
            <a:endParaRPr lang="ru-RU" sz="3990" kern="0" spc="18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628" y="1491468"/>
            <a:ext cx="8792179" cy="4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6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176" dirty="0">
              <a:solidFill>
                <a:srgbClr val="64636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99641" y="2892159"/>
            <a:ext cx="3188678" cy="11254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ВЕРТИКАЛИЗАЦИЯ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(УЛУЧШЕНИЕ ДЕЯТЕЛЬНОСТИ ССС)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587614" y="4017575"/>
            <a:ext cx="3106155" cy="8876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ДРУГИЕ…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20510" y="4428391"/>
            <a:ext cx="3188678" cy="11254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УЛУЧШЕНИЕ ВЫНОСЛИВОСТИ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9641" y="1485390"/>
            <a:ext cx="3188678" cy="11254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В</a:t>
            </a:r>
            <a:r>
              <a:rPr lang="ru-RU" sz="2400" b="1" dirty="0">
                <a:solidFill>
                  <a:srgbClr val="002060"/>
                </a:solidFill>
              </a:rPr>
              <a:t>ОССТАНОВЛЕНИЕ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(УЛУЧШЕНИЕ)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ДЫХАНИЯ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54062" y="1485390"/>
            <a:ext cx="3188678" cy="11254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В</a:t>
            </a:r>
            <a:r>
              <a:rPr lang="ru-RU" sz="2400" b="1" dirty="0">
                <a:solidFill>
                  <a:srgbClr val="002060"/>
                </a:solidFill>
              </a:rPr>
              <a:t>ОССТАНОВЛЕНИЕ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(УЛУЧШЕНИЕ)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ГЛОТАНИЯ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54062" y="2875453"/>
            <a:ext cx="3188678" cy="11254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СТАБИЛИЗАЦИЯ ЭМОЦИОНАЛЬНОГО ФОНА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54062" y="4428391"/>
            <a:ext cx="3188678" cy="11254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КУПИРОВАНИЕ БОЛЕВОГО СИНДРОМА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007319" y="1833126"/>
            <a:ext cx="4044461" cy="15553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ВОССТАНОВЛЕНИЕ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(УЛУЧШЕНИЕ) ЛОКОМОТОРНОЙ ФУНКЦИИ</a:t>
            </a:r>
          </a:p>
        </p:txBody>
      </p:sp>
    </p:spTree>
    <p:extLst>
      <p:ext uri="{BB962C8B-B14F-4D97-AF65-F5344CB8AC3E}">
        <p14:creationId xmlns:p14="http://schemas.microsoft.com/office/powerpoint/2010/main" val="230192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5" y="-3610"/>
            <a:ext cx="12211389" cy="68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07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10"/>
          <p:cNvSpPr txBox="1">
            <a:spLocks/>
          </p:cNvSpPr>
          <p:nvPr/>
        </p:nvSpPr>
        <p:spPr>
          <a:xfrm>
            <a:off x="720510" y="263108"/>
            <a:ext cx="10859399" cy="495971"/>
          </a:xfrm>
          <a:prstGeom prst="rect">
            <a:avLst/>
          </a:prstGeom>
        </p:spPr>
        <p:txBody>
          <a:bodyPr vert="horz" wrap="square" lIns="0" tIns="14479" rIns="0" bIns="0" rtlCol="0">
            <a:spAutoFit/>
          </a:bodyPr>
          <a:lstStyle>
            <a:lvl1pPr>
              <a:defRPr sz="4023" b="1" i="0">
                <a:solidFill>
                  <a:srgbClr val="00798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ts val="3627"/>
              </a:lnSpc>
            </a:pPr>
            <a:r>
              <a:rPr lang="ru-RU" sz="399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ОСНОВНЫЕ ОЦЕНОЧНЫЕ </a:t>
            </a:r>
            <a:r>
              <a:rPr lang="ru-RU" sz="3990" kern="0" spc="18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ШКАЛЫ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0242400" y="1480071"/>
            <a:ext cx="1819460" cy="5003431"/>
            <a:chOff x="11436544" y="1788104"/>
            <a:chExt cx="2006460" cy="5517673"/>
          </a:xfrm>
        </p:grpSpPr>
        <p:grpSp>
          <p:nvGrpSpPr>
            <p:cNvPr id="31" name="object 36"/>
            <p:cNvGrpSpPr/>
            <p:nvPr/>
          </p:nvGrpSpPr>
          <p:grpSpPr>
            <a:xfrm>
              <a:off x="11823113" y="1788104"/>
              <a:ext cx="1619891" cy="2578733"/>
              <a:chOff x="9403765" y="2195995"/>
              <a:chExt cx="1288415" cy="2051050"/>
            </a:xfrm>
          </p:grpSpPr>
          <p:sp>
            <p:nvSpPr>
              <p:cNvPr id="65" name="object 37"/>
              <p:cNvSpPr/>
              <p:nvPr/>
            </p:nvSpPr>
            <p:spPr>
              <a:xfrm>
                <a:off x="10204183" y="3671100"/>
                <a:ext cx="266065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266065" h="296545">
                    <a:moveTo>
                      <a:pt x="47764" y="296265"/>
                    </a:moveTo>
                    <a:lnTo>
                      <a:pt x="47764" y="0"/>
                    </a:lnTo>
                    <a:lnTo>
                      <a:pt x="176402" y="0"/>
                    </a:lnTo>
                    <a:lnTo>
                      <a:pt x="215122" y="7089"/>
                    </a:lnTo>
                    <a:lnTo>
                      <a:pt x="242941" y="25779"/>
                    </a:lnTo>
                    <a:lnTo>
                      <a:pt x="259778" y="52202"/>
                    </a:lnTo>
                    <a:lnTo>
                      <a:pt x="265552" y="82492"/>
                    </a:lnTo>
                    <a:lnTo>
                      <a:pt x="260182" y="112783"/>
                    </a:lnTo>
                    <a:lnTo>
                      <a:pt x="243588" y="139206"/>
                    </a:lnTo>
                    <a:lnTo>
                      <a:pt x="215688" y="157896"/>
                    </a:lnTo>
                    <a:lnTo>
                      <a:pt x="176402" y="164985"/>
                    </a:lnTo>
                    <a:lnTo>
                      <a:pt x="0" y="164985"/>
                    </a:lnTo>
                  </a:path>
                  <a:path w="266065" h="296545">
                    <a:moveTo>
                      <a:pt x="0" y="223672"/>
                    </a:moveTo>
                    <a:lnTo>
                      <a:pt x="176187" y="223672"/>
                    </a:lnTo>
                  </a:path>
                </a:pathLst>
              </a:custGeom>
              <a:ln w="17373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6" name="object 38"/>
              <p:cNvSpPr/>
              <p:nvPr/>
            </p:nvSpPr>
            <p:spPr>
              <a:xfrm>
                <a:off x="10496600" y="3374034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7" name="object 39"/>
              <p:cNvSpPr/>
              <p:nvPr/>
            </p:nvSpPr>
            <p:spPr>
              <a:xfrm>
                <a:off x="9836022" y="3755428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8" name="object 40"/>
              <p:cNvSpPr/>
              <p:nvPr/>
            </p:nvSpPr>
            <p:spPr>
              <a:xfrm>
                <a:off x="10056215" y="3374034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9" name="object 41"/>
              <p:cNvSpPr/>
              <p:nvPr/>
            </p:nvSpPr>
            <p:spPr>
              <a:xfrm>
                <a:off x="10056215" y="4136809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0" name="object 42"/>
              <p:cNvSpPr/>
              <p:nvPr/>
            </p:nvSpPr>
            <p:spPr>
              <a:xfrm>
                <a:off x="10496600" y="4136809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1" name="object 43"/>
              <p:cNvSpPr/>
              <p:nvPr/>
            </p:nvSpPr>
            <p:spPr>
              <a:xfrm>
                <a:off x="9878771" y="2896348"/>
                <a:ext cx="813435" cy="1306195"/>
              </a:xfrm>
              <a:custGeom>
                <a:avLst/>
                <a:gdLst/>
                <a:ahLst/>
                <a:cxnLst/>
                <a:rect l="l" t="t" r="r" b="b"/>
                <a:pathLst>
                  <a:path w="813434" h="1306195">
                    <a:moveTo>
                      <a:pt x="813231" y="754646"/>
                    </a:moveTo>
                    <a:lnTo>
                      <a:pt x="678954" y="522058"/>
                    </a:lnTo>
                    <a:lnTo>
                      <a:pt x="226314" y="522058"/>
                    </a:lnTo>
                    <a:lnTo>
                      <a:pt x="0" y="914057"/>
                    </a:lnTo>
                    <a:lnTo>
                      <a:pt x="226314" y="1306055"/>
                    </a:lnTo>
                    <a:lnTo>
                      <a:pt x="678954" y="1306055"/>
                    </a:lnTo>
                    <a:lnTo>
                      <a:pt x="813231" y="1073467"/>
                    </a:lnTo>
                    <a:lnTo>
                      <a:pt x="813231" y="1031024"/>
                    </a:lnTo>
                    <a:lnTo>
                      <a:pt x="666699" y="1284833"/>
                    </a:lnTo>
                    <a:lnTo>
                      <a:pt x="238569" y="1284833"/>
                    </a:lnTo>
                    <a:lnTo>
                      <a:pt x="24498" y="914057"/>
                    </a:lnTo>
                    <a:lnTo>
                      <a:pt x="238569" y="543280"/>
                    </a:lnTo>
                    <a:lnTo>
                      <a:pt x="666699" y="543280"/>
                    </a:lnTo>
                    <a:lnTo>
                      <a:pt x="813231" y="797090"/>
                    </a:lnTo>
                    <a:lnTo>
                      <a:pt x="813231" y="754646"/>
                    </a:lnTo>
                    <a:close/>
                  </a:path>
                  <a:path w="813434" h="1306195">
                    <a:moveTo>
                      <a:pt x="813231" y="17653"/>
                    </a:moveTo>
                    <a:lnTo>
                      <a:pt x="810793" y="17653"/>
                    </a:lnTo>
                    <a:lnTo>
                      <a:pt x="809929" y="13373"/>
                    </a:lnTo>
                    <a:lnTo>
                      <a:pt x="805243" y="6413"/>
                    </a:lnTo>
                    <a:lnTo>
                      <a:pt x="798283" y="1727"/>
                    </a:lnTo>
                    <a:lnTo>
                      <a:pt x="789774" y="0"/>
                    </a:lnTo>
                    <a:lnTo>
                      <a:pt x="781253" y="1727"/>
                    </a:lnTo>
                    <a:lnTo>
                      <a:pt x="774306" y="6413"/>
                    </a:lnTo>
                    <a:lnTo>
                      <a:pt x="769620" y="13373"/>
                    </a:lnTo>
                    <a:lnTo>
                      <a:pt x="767905" y="21882"/>
                    </a:lnTo>
                    <a:lnTo>
                      <a:pt x="769620" y="30403"/>
                    </a:lnTo>
                    <a:lnTo>
                      <a:pt x="774306" y="37363"/>
                    </a:lnTo>
                    <a:lnTo>
                      <a:pt x="775487" y="38176"/>
                    </a:lnTo>
                    <a:lnTo>
                      <a:pt x="709104" y="153162"/>
                    </a:lnTo>
                    <a:lnTo>
                      <a:pt x="680288" y="173621"/>
                    </a:lnTo>
                    <a:lnTo>
                      <a:pt x="682002" y="182143"/>
                    </a:lnTo>
                    <a:lnTo>
                      <a:pt x="686689" y="189103"/>
                    </a:lnTo>
                    <a:lnTo>
                      <a:pt x="693635" y="193789"/>
                    </a:lnTo>
                    <a:lnTo>
                      <a:pt x="702157" y="195503"/>
                    </a:lnTo>
                    <a:lnTo>
                      <a:pt x="709117" y="194106"/>
                    </a:lnTo>
                    <a:lnTo>
                      <a:pt x="775500" y="309092"/>
                    </a:lnTo>
                    <a:lnTo>
                      <a:pt x="774306" y="309892"/>
                    </a:lnTo>
                    <a:lnTo>
                      <a:pt x="769620" y="316852"/>
                    </a:lnTo>
                    <a:lnTo>
                      <a:pt x="767905" y="325361"/>
                    </a:lnTo>
                    <a:lnTo>
                      <a:pt x="769620" y="333883"/>
                    </a:lnTo>
                    <a:lnTo>
                      <a:pt x="774306" y="340842"/>
                    </a:lnTo>
                    <a:lnTo>
                      <a:pt x="781253" y="345528"/>
                    </a:lnTo>
                    <a:lnTo>
                      <a:pt x="789774" y="347243"/>
                    </a:lnTo>
                    <a:lnTo>
                      <a:pt x="798283" y="345528"/>
                    </a:lnTo>
                    <a:lnTo>
                      <a:pt x="805243" y="340842"/>
                    </a:lnTo>
                    <a:lnTo>
                      <a:pt x="809929" y="333883"/>
                    </a:lnTo>
                    <a:lnTo>
                      <a:pt x="810793" y="329577"/>
                    </a:lnTo>
                    <a:lnTo>
                      <a:pt x="813231" y="329577"/>
                    </a:lnTo>
                    <a:lnTo>
                      <a:pt x="813231" y="321132"/>
                    </a:lnTo>
                    <a:lnTo>
                      <a:pt x="810793" y="321132"/>
                    </a:lnTo>
                    <a:lnTo>
                      <a:pt x="809929" y="316852"/>
                    </a:lnTo>
                    <a:lnTo>
                      <a:pt x="805243" y="309892"/>
                    </a:lnTo>
                    <a:lnTo>
                      <a:pt x="798283" y="305206"/>
                    </a:lnTo>
                    <a:lnTo>
                      <a:pt x="789774" y="303479"/>
                    </a:lnTo>
                    <a:lnTo>
                      <a:pt x="782815" y="304888"/>
                    </a:lnTo>
                    <a:lnTo>
                      <a:pt x="716432" y="189915"/>
                    </a:lnTo>
                    <a:lnTo>
                      <a:pt x="717626" y="189103"/>
                    </a:lnTo>
                    <a:lnTo>
                      <a:pt x="722312" y="182143"/>
                    </a:lnTo>
                    <a:lnTo>
                      <a:pt x="724039" y="173621"/>
                    </a:lnTo>
                    <a:lnTo>
                      <a:pt x="722312" y="165112"/>
                    </a:lnTo>
                    <a:lnTo>
                      <a:pt x="717626" y="158153"/>
                    </a:lnTo>
                    <a:lnTo>
                      <a:pt x="716419" y="157353"/>
                    </a:lnTo>
                    <a:lnTo>
                      <a:pt x="782802" y="42367"/>
                    </a:lnTo>
                    <a:lnTo>
                      <a:pt x="810793" y="26098"/>
                    </a:lnTo>
                    <a:lnTo>
                      <a:pt x="813231" y="26098"/>
                    </a:lnTo>
                    <a:lnTo>
                      <a:pt x="813231" y="17653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2" name="object 44"/>
              <p:cNvSpPr/>
              <p:nvPr/>
            </p:nvSpPr>
            <p:spPr>
              <a:xfrm>
                <a:off x="10557712" y="3225939"/>
                <a:ext cx="108585" cy="193040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193039">
                    <a:moveTo>
                      <a:pt x="0" y="192481"/>
                    </a:moveTo>
                    <a:lnTo>
                      <a:pt x="108394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3" name="object 45"/>
              <p:cNvSpPr/>
              <p:nvPr/>
            </p:nvSpPr>
            <p:spPr>
              <a:xfrm>
                <a:off x="9849040" y="2490101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4" name="object 46"/>
              <p:cNvSpPr/>
              <p:nvPr/>
            </p:nvSpPr>
            <p:spPr>
              <a:xfrm>
                <a:off x="9552190" y="2490101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5" name="object 47"/>
              <p:cNvSpPr/>
              <p:nvPr/>
            </p:nvSpPr>
            <p:spPr>
              <a:xfrm>
                <a:off x="9403765" y="2747175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6" name="object 48"/>
              <p:cNvSpPr/>
              <p:nvPr/>
            </p:nvSpPr>
            <p:spPr>
              <a:xfrm>
                <a:off x="9552190" y="3004261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7" name="object 49"/>
              <p:cNvSpPr/>
              <p:nvPr/>
            </p:nvSpPr>
            <p:spPr>
              <a:xfrm>
                <a:off x="9849040" y="3004261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8" name="object 50"/>
              <p:cNvSpPr/>
              <p:nvPr/>
            </p:nvSpPr>
            <p:spPr>
              <a:xfrm>
                <a:off x="9997465" y="2747175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9" name="object 51"/>
              <p:cNvSpPr/>
              <p:nvPr/>
            </p:nvSpPr>
            <p:spPr>
              <a:xfrm>
                <a:off x="9432569" y="2520009"/>
                <a:ext cx="1002030" cy="723900"/>
              </a:xfrm>
              <a:custGeom>
                <a:avLst/>
                <a:gdLst/>
                <a:ahLst/>
                <a:cxnLst/>
                <a:rect l="l" t="t" r="r" b="b"/>
                <a:pathLst>
                  <a:path w="1002029" h="723900">
                    <a:moveTo>
                      <a:pt x="610222" y="264236"/>
                    </a:moveTo>
                    <a:lnTo>
                      <a:pt x="593699" y="235623"/>
                    </a:lnTo>
                    <a:lnTo>
                      <a:pt x="593699" y="264236"/>
                    </a:lnTo>
                    <a:lnTo>
                      <a:pt x="449414" y="514159"/>
                    </a:lnTo>
                    <a:lnTo>
                      <a:pt x="160820" y="514159"/>
                    </a:lnTo>
                    <a:lnTo>
                      <a:pt x="16522" y="264236"/>
                    </a:lnTo>
                    <a:lnTo>
                      <a:pt x="160820" y="14312"/>
                    </a:lnTo>
                    <a:lnTo>
                      <a:pt x="449414" y="14312"/>
                    </a:lnTo>
                    <a:lnTo>
                      <a:pt x="593699" y="264236"/>
                    </a:lnTo>
                    <a:lnTo>
                      <a:pt x="593699" y="235623"/>
                    </a:lnTo>
                    <a:lnTo>
                      <a:pt x="465924" y="14312"/>
                    </a:lnTo>
                    <a:lnTo>
                      <a:pt x="457669" y="0"/>
                    </a:lnTo>
                    <a:lnTo>
                      <a:pt x="152565" y="0"/>
                    </a:lnTo>
                    <a:lnTo>
                      <a:pt x="0" y="264236"/>
                    </a:lnTo>
                    <a:lnTo>
                      <a:pt x="152565" y="528472"/>
                    </a:lnTo>
                    <a:lnTo>
                      <a:pt x="457669" y="528472"/>
                    </a:lnTo>
                    <a:lnTo>
                      <a:pt x="465924" y="514159"/>
                    </a:lnTo>
                    <a:lnTo>
                      <a:pt x="610222" y="264236"/>
                    </a:lnTo>
                    <a:close/>
                  </a:path>
                  <a:path w="1002029" h="723900">
                    <a:moveTo>
                      <a:pt x="1001966" y="549960"/>
                    </a:moveTo>
                    <a:lnTo>
                      <a:pt x="1000239" y="541451"/>
                    </a:lnTo>
                    <a:lnTo>
                      <a:pt x="995553" y="534492"/>
                    </a:lnTo>
                    <a:lnTo>
                      <a:pt x="988593" y="529805"/>
                    </a:lnTo>
                    <a:lnTo>
                      <a:pt x="980084" y="528078"/>
                    </a:lnTo>
                    <a:lnTo>
                      <a:pt x="973137" y="529488"/>
                    </a:lnTo>
                    <a:lnTo>
                      <a:pt x="965809" y="516801"/>
                    </a:lnTo>
                    <a:lnTo>
                      <a:pt x="965809" y="533692"/>
                    </a:lnTo>
                    <a:lnTo>
                      <a:pt x="964615" y="534492"/>
                    </a:lnTo>
                    <a:lnTo>
                      <a:pt x="959929" y="541451"/>
                    </a:lnTo>
                    <a:lnTo>
                      <a:pt x="958215" y="549960"/>
                    </a:lnTo>
                    <a:lnTo>
                      <a:pt x="959929" y="558482"/>
                    </a:lnTo>
                    <a:lnTo>
                      <a:pt x="964615" y="565442"/>
                    </a:lnTo>
                    <a:lnTo>
                      <a:pt x="965796" y="566254"/>
                    </a:lnTo>
                    <a:lnTo>
                      <a:pt x="899414" y="681228"/>
                    </a:lnTo>
                    <a:lnTo>
                      <a:pt x="871461" y="697471"/>
                    </a:lnTo>
                    <a:lnTo>
                      <a:pt x="738276" y="697471"/>
                    </a:lnTo>
                    <a:lnTo>
                      <a:pt x="737412" y="693191"/>
                    </a:lnTo>
                    <a:lnTo>
                      <a:pt x="732726" y="686231"/>
                    </a:lnTo>
                    <a:lnTo>
                      <a:pt x="725766" y="681545"/>
                    </a:lnTo>
                    <a:lnTo>
                      <a:pt x="717257" y="679818"/>
                    </a:lnTo>
                    <a:lnTo>
                      <a:pt x="710323" y="681228"/>
                    </a:lnTo>
                    <a:lnTo>
                      <a:pt x="643928" y="566254"/>
                    </a:lnTo>
                    <a:lnTo>
                      <a:pt x="645121" y="565442"/>
                    </a:lnTo>
                    <a:lnTo>
                      <a:pt x="649808" y="558482"/>
                    </a:lnTo>
                    <a:lnTo>
                      <a:pt x="651535" y="549960"/>
                    </a:lnTo>
                    <a:lnTo>
                      <a:pt x="649808" y="541451"/>
                    </a:lnTo>
                    <a:lnTo>
                      <a:pt x="645121" y="534492"/>
                    </a:lnTo>
                    <a:lnTo>
                      <a:pt x="643915" y="533692"/>
                    </a:lnTo>
                    <a:lnTo>
                      <a:pt x="710311" y="418719"/>
                    </a:lnTo>
                    <a:lnTo>
                      <a:pt x="738276" y="402437"/>
                    </a:lnTo>
                    <a:lnTo>
                      <a:pt x="871448" y="402437"/>
                    </a:lnTo>
                    <a:lnTo>
                      <a:pt x="872324" y="406742"/>
                    </a:lnTo>
                    <a:lnTo>
                      <a:pt x="877011" y="413702"/>
                    </a:lnTo>
                    <a:lnTo>
                      <a:pt x="883958" y="418388"/>
                    </a:lnTo>
                    <a:lnTo>
                      <a:pt x="892479" y="420103"/>
                    </a:lnTo>
                    <a:lnTo>
                      <a:pt x="899426" y="418706"/>
                    </a:lnTo>
                    <a:lnTo>
                      <a:pt x="965809" y="533692"/>
                    </a:lnTo>
                    <a:lnTo>
                      <a:pt x="965809" y="516801"/>
                    </a:lnTo>
                    <a:lnTo>
                      <a:pt x="906741" y="414515"/>
                    </a:lnTo>
                    <a:lnTo>
                      <a:pt x="907948" y="413702"/>
                    </a:lnTo>
                    <a:lnTo>
                      <a:pt x="912634" y="406742"/>
                    </a:lnTo>
                    <a:lnTo>
                      <a:pt x="914361" y="398221"/>
                    </a:lnTo>
                    <a:lnTo>
                      <a:pt x="912634" y="389712"/>
                    </a:lnTo>
                    <a:lnTo>
                      <a:pt x="907948" y="382752"/>
                    </a:lnTo>
                    <a:lnTo>
                      <a:pt x="900988" y="378066"/>
                    </a:lnTo>
                    <a:lnTo>
                      <a:pt x="892479" y="376339"/>
                    </a:lnTo>
                    <a:lnTo>
                      <a:pt x="883958" y="378066"/>
                    </a:lnTo>
                    <a:lnTo>
                      <a:pt x="877011" y="382752"/>
                    </a:lnTo>
                    <a:lnTo>
                      <a:pt x="872324" y="389712"/>
                    </a:lnTo>
                    <a:lnTo>
                      <a:pt x="871461" y="393992"/>
                    </a:lnTo>
                    <a:lnTo>
                      <a:pt x="738276" y="393992"/>
                    </a:lnTo>
                    <a:lnTo>
                      <a:pt x="737412" y="389712"/>
                    </a:lnTo>
                    <a:lnTo>
                      <a:pt x="732726" y="382752"/>
                    </a:lnTo>
                    <a:lnTo>
                      <a:pt x="725766" y="378066"/>
                    </a:lnTo>
                    <a:lnTo>
                      <a:pt x="717257" y="376339"/>
                    </a:lnTo>
                    <a:lnTo>
                      <a:pt x="708736" y="378066"/>
                    </a:lnTo>
                    <a:lnTo>
                      <a:pt x="701789" y="382752"/>
                    </a:lnTo>
                    <a:lnTo>
                      <a:pt x="697103" y="389712"/>
                    </a:lnTo>
                    <a:lnTo>
                      <a:pt x="695388" y="398221"/>
                    </a:lnTo>
                    <a:lnTo>
                      <a:pt x="697103" y="406742"/>
                    </a:lnTo>
                    <a:lnTo>
                      <a:pt x="701789" y="413702"/>
                    </a:lnTo>
                    <a:lnTo>
                      <a:pt x="702983" y="414515"/>
                    </a:lnTo>
                    <a:lnTo>
                      <a:pt x="636600" y="529501"/>
                    </a:lnTo>
                    <a:lnTo>
                      <a:pt x="607783" y="549960"/>
                    </a:lnTo>
                    <a:lnTo>
                      <a:pt x="609498" y="558482"/>
                    </a:lnTo>
                    <a:lnTo>
                      <a:pt x="614184" y="565442"/>
                    </a:lnTo>
                    <a:lnTo>
                      <a:pt x="621131" y="570128"/>
                    </a:lnTo>
                    <a:lnTo>
                      <a:pt x="629653" y="571842"/>
                    </a:lnTo>
                    <a:lnTo>
                      <a:pt x="636612" y="570445"/>
                    </a:lnTo>
                    <a:lnTo>
                      <a:pt x="702995" y="685419"/>
                    </a:lnTo>
                    <a:lnTo>
                      <a:pt x="701789" y="686231"/>
                    </a:lnTo>
                    <a:lnTo>
                      <a:pt x="697103" y="693191"/>
                    </a:lnTo>
                    <a:lnTo>
                      <a:pt x="695388" y="701700"/>
                    </a:lnTo>
                    <a:lnTo>
                      <a:pt x="697103" y="710222"/>
                    </a:lnTo>
                    <a:lnTo>
                      <a:pt x="701789" y="717181"/>
                    </a:lnTo>
                    <a:lnTo>
                      <a:pt x="708736" y="721868"/>
                    </a:lnTo>
                    <a:lnTo>
                      <a:pt x="717257" y="723582"/>
                    </a:lnTo>
                    <a:lnTo>
                      <a:pt x="725766" y="721868"/>
                    </a:lnTo>
                    <a:lnTo>
                      <a:pt x="732726" y="717181"/>
                    </a:lnTo>
                    <a:lnTo>
                      <a:pt x="737412" y="710222"/>
                    </a:lnTo>
                    <a:lnTo>
                      <a:pt x="738276" y="705916"/>
                    </a:lnTo>
                    <a:lnTo>
                      <a:pt x="871448" y="705916"/>
                    </a:lnTo>
                    <a:lnTo>
                      <a:pt x="872324" y="710222"/>
                    </a:lnTo>
                    <a:lnTo>
                      <a:pt x="877011" y="717181"/>
                    </a:lnTo>
                    <a:lnTo>
                      <a:pt x="883958" y="721868"/>
                    </a:lnTo>
                    <a:lnTo>
                      <a:pt x="892479" y="723582"/>
                    </a:lnTo>
                    <a:lnTo>
                      <a:pt x="900988" y="721868"/>
                    </a:lnTo>
                    <a:lnTo>
                      <a:pt x="907948" y="717181"/>
                    </a:lnTo>
                    <a:lnTo>
                      <a:pt x="912634" y="710222"/>
                    </a:lnTo>
                    <a:lnTo>
                      <a:pt x="914361" y="701700"/>
                    </a:lnTo>
                    <a:lnTo>
                      <a:pt x="912634" y="693191"/>
                    </a:lnTo>
                    <a:lnTo>
                      <a:pt x="907948" y="686231"/>
                    </a:lnTo>
                    <a:lnTo>
                      <a:pt x="906729" y="685431"/>
                    </a:lnTo>
                    <a:lnTo>
                      <a:pt x="973124" y="570445"/>
                    </a:lnTo>
                    <a:lnTo>
                      <a:pt x="980084" y="571842"/>
                    </a:lnTo>
                    <a:lnTo>
                      <a:pt x="988593" y="570128"/>
                    </a:lnTo>
                    <a:lnTo>
                      <a:pt x="995553" y="565442"/>
                    </a:lnTo>
                    <a:lnTo>
                      <a:pt x="1000239" y="558482"/>
                    </a:lnTo>
                    <a:lnTo>
                      <a:pt x="1001966" y="54996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0" name="object 52"/>
              <p:cNvSpPr/>
              <p:nvPr/>
            </p:nvSpPr>
            <p:spPr>
              <a:xfrm>
                <a:off x="9890226" y="3048482"/>
                <a:ext cx="686435" cy="370205"/>
              </a:xfrm>
              <a:custGeom>
                <a:avLst/>
                <a:gdLst/>
                <a:ahLst/>
                <a:cxnLst/>
                <a:rect l="l" t="t" r="r" b="b"/>
                <a:pathLst>
                  <a:path w="686434" h="370204">
                    <a:moveTo>
                      <a:pt x="685838" y="21488"/>
                    </a:moveTo>
                    <a:lnTo>
                      <a:pt x="522427" y="21488"/>
                    </a:lnTo>
                  </a:path>
                  <a:path w="686434" h="370204">
                    <a:moveTo>
                      <a:pt x="214858" y="369938"/>
                    </a:moveTo>
                    <a:lnTo>
                      <a:pt x="0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1" name="object 53"/>
              <p:cNvSpPr/>
              <p:nvPr/>
            </p:nvSpPr>
            <p:spPr>
              <a:xfrm>
                <a:off x="9926332" y="2195995"/>
                <a:ext cx="199872" cy="176060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2" name="object 54"/>
              <p:cNvSpPr/>
              <p:nvPr/>
            </p:nvSpPr>
            <p:spPr>
              <a:xfrm>
                <a:off x="9890226" y="2363114"/>
                <a:ext cx="90805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90804" h="157480">
                    <a:moveTo>
                      <a:pt x="90385" y="0"/>
                    </a:moveTo>
                    <a:lnTo>
                      <a:pt x="0" y="156908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3" name="object 55"/>
              <p:cNvSpPr/>
              <p:nvPr/>
            </p:nvSpPr>
            <p:spPr>
              <a:xfrm>
                <a:off x="9472713" y="3722382"/>
                <a:ext cx="199859" cy="17606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4" name="object 56"/>
              <p:cNvSpPr/>
              <p:nvPr/>
            </p:nvSpPr>
            <p:spPr>
              <a:xfrm>
                <a:off x="9663950" y="3810419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5">
                    <a:moveTo>
                      <a:pt x="0" y="0"/>
                    </a:moveTo>
                    <a:lnTo>
                      <a:pt x="214807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</p:grpSp>
        <p:grpSp>
          <p:nvGrpSpPr>
            <p:cNvPr id="32" name="object 57"/>
            <p:cNvGrpSpPr/>
            <p:nvPr/>
          </p:nvGrpSpPr>
          <p:grpSpPr>
            <a:xfrm>
              <a:off x="11436544" y="4241636"/>
              <a:ext cx="2006302" cy="3064141"/>
              <a:chOff x="9096299" y="4147464"/>
              <a:chExt cx="1595755" cy="2437130"/>
            </a:xfrm>
          </p:grpSpPr>
          <p:sp>
            <p:nvSpPr>
              <p:cNvPr id="37" name="object 58"/>
              <p:cNvSpPr/>
              <p:nvPr/>
            </p:nvSpPr>
            <p:spPr>
              <a:xfrm>
                <a:off x="10079456" y="4595342"/>
                <a:ext cx="154558" cy="1545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38" name="object 59"/>
              <p:cNvSpPr/>
              <p:nvPr/>
            </p:nvSpPr>
            <p:spPr>
              <a:xfrm>
                <a:off x="9460573" y="4595342"/>
                <a:ext cx="154558" cy="1545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39" name="object 60"/>
              <p:cNvSpPr/>
              <p:nvPr/>
            </p:nvSpPr>
            <p:spPr>
              <a:xfrm>
                <a:off x="9151137" y="5131307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0" name="object 61"/>
              <p:cNvSpPr/>
              <p:nvPr/>
            </p:nvSpPr>
            <p:spPr>
              <a:xfrm>
                <a:off x="9460573" y="5667273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1" name="object 62"/>
              <p:cNvSpPr/>
              <p:nvPr/>
            </p:nvSpPr>
            <p:spPr>
              <a:xfrm>
                <a:off x="10079456" y="5667273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2" name="object 63"/>
              <p:cNvSpPr/>
              <p:nvPr/>
            </p:nvSpPr>
            <p:spPr>
              <a:xfrm>
                <a:off x="10388905" y="5131307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3" name="object 64"/>
              <p:cNvSpPr/>
              <p:nvPr/>
            </p:nvSpPr>
            <p:spPr>
              <a:xfrm>
                <a:off x="9211195" y="4657699"/>
                <a:ext cx="1272540" cy="1102360"/>
              </a:xfrm>
              <a:custGeom>
                <a:avLst/>
                <a:gdLst/>
                <a:ahLst/>
                <a:cxnLst/>
                <a:rect l="l" t="t" r="r" b="b"/>
                <a:pathLst>
                  <a:path w="1272540" h="1102360">
                    <a:moveTo>
                      <a:pt x="954151" y="0"/>
                    </a:moveTo>
                    <a:lnTo>
                      <a:pt x="318058" y="0"/>
                    </a:lnTo>
                    <a:lnTo>
                      <a:pt x="0" y="550887"/>
                    </a:lnTo>
                    <a:lnTo>
                      <a:pt x="318058" y="1101763"/>
                    </a:lnTo>
                    <a:lnTo>
                      <a:pt x="954151" y="1101763"/>
                    </a:lnTo>
                    <a:lnTo>
                      <a:pt x="971374" y="1071930"/>
                    </a:lnTo>
                    <a:lnTo>
                      <a:pt x="335267" y="1071930"/>
                    </a:lnTo>
                    <a:lnTo>
                      <a:pt x="34429" y="550887"/>
                    </a:lnTo>
                    <a:lnTo>
                      <a:pt x="335267" y="29832"/>
                    </a:lnTo>
                    <a:lnTo>
                      <a:pt x="971374" y="29832"/>
                    </a:lnTo>
                    <a:lnTo>
                      <a:pt x="954151" y="0"/>
                    </a:lnTo>
                    <a:close/>
                  </a:path>
                  <a:path w="1272540" h="1102360">
                    <a:moveTo>
                      <a:pt x="971374" y="29832"/>
                    </a:moveTo>
                    <a:lnTo>
                      <a:pt x="936929" y="29832"/>
                    </a:lnTo>
                    <a:lnTo>
                      <a:pt x="1237754" y="550887"/>
                    </a:lnTo>
                    <a:lnTo>
                      <a:pt x="936929" y="1071930"/>
                    </a:lnTo>
                    <a:lnTo>
                      <a:pt x="971374" y="1071930"/>
                    </a:lnTo>
                    <a:lnTo>
                      <a:pt x="1272197" y="550887"/>
                    </a:lnTo>
                    <a:lnTo>
                      <a:pt x="971374" y="29832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4" name="object 65"/>
              <p:cNvSpPr/>
              <p:nvPr/>
            </p:nvSpPr>
            <p:spPr>
              <a:xfrm>
                <a:off x="10385171" y="5739891"/>
                <a:ext cx="74129" cy="74129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5" name="object 66"/>
              <p:cNvSpPr/>
              <p:nvPr/>
            </p:nvSpPr>
            <p:spPr>
              <a:xfrm>
                <a:off x="10682021" y="5752034"/>
                <a:ext cx="1016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0164">
                    <a:moveTo>
                      <a:pt x="9982" y="0"/>
                    </a:moveTo>
                    <a:lnTo>
                      <a:pt x="2911" y="10489"/>
                    </a:lnTo>
                    <a:lnTo>
                      <a:pt x="0" y="24916"/>
                    </a:lnTo>
                    <a:lnTo>
                      <a:pt x="2911" y="39345"/>
                    </a:lnTo>
                    <a:lnTo>
                      <a:pt x="9982" y="49838"/>
                    </a:lnTo>
                    <a:lnTo>
                      <a:pt x="9982" y="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6" name="object 67"/>
              <p:cNvSpPr/>
              <p:nvPr/>
            </p:nvSpPr>
            <p:spPr>
              <a:xfrm>
                <a:off x="10236746" y="5996965"/>
                <a:ext cx="74129" cy="74142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5" name="object 68"/>
              <p:cNvSpPr/>
              <p:nvPr/>
            </p:nvSpPr>
            <p:spPr>
              <a:xfrm>
                <a:off x="10385171" y="6254045"/>
                <a:ext cx="74129" cy="74142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6" name="object 69"/>
              <p:cNvSpPr/>
              <p:nvPr/>
            </p:nvSpPr>
            <p:spPr>
              <a:xfrm>
                <a:off x="9096299" y="5769800"/>
                <a:ext cx="1595755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1595754" h="546735">
                    <a:moveTo>
                      <a:pt x="394169" y="370154"/>
                    </a:moveTo>
                    <a:lnTo>
                      <a:pt x="392442" y="361645"/>
                    </a:lnTo>
                    <a:lnTo>
                      <a:pt x="387756" y="354685"/>
                    </a:lnTo>
                    <a:lnTo>
                      <a:pt x="380796" y="349999"/>
                    </a:lnTo>
                    <a:lnTo>
                      <a:pt x="372287" y="348272"/>
                    </a:lnTo>
                    <a:lnTo>
                      <a:pt x="365340" y="349681"/>
                    </a:lnTo>
                    <a:lnTo>
                      <a:pt x="358013" y="336994"/>
                    </a:lnTo>
                    <a:lnTo>
                      <a:pt x="358013" y="353885"/>
                    </a:lnTo>
                    <a:lnTo>
                      <a:pt x="356819" y="354685"/>
                    </a:lnTo>
                    <a:lnTo>
                      <a:pt x="352132" y="361645"/>
                    </a:lnTo>
                    <a:lnTo>
                      <a:pt x="350418" y="370154"/>
                    </a:lnTo>
                    <a:lnTo>
                      <a:pt x="352132" y="378675"/>
                    </a:lnTo>
                    <a:lnTo>
                      <a:pt x="356819" y="385635"/>
                    </a:lnTo>
                    <a:lnTo>
                      <a:pt x="358000" y="386448"/>
                    </a:lnTo>
                    <a:lnTo>
                      <a:pt x="291617" y="501421"/>
                    </a:lnTo>
                    <a:lnTo>
                      <a:pt x="263652" y="517664"/>
                    </a:lnTo>
                    <a:lnTo>
                      <a:pt x="130492" y="517664"/>
                    </a:lnTo>
                    <a:lnTo>
                      <a:pt x="129628" y="513372"/>
                    </a:lnTo>
                    <a:lnTo>
                      <a:pt x="124942" y="506425"/>
                    </a:lnTo>
                    <a:lnTo>
                      <a:pt x="117983" y="501726"/>
                    </a:lnTo>
                    <a:lnTo>
                      <a:pt x="109474" y="500011"/>
                    </a:lnTo>
                    <a:lnTo>
                      <a:pt x="102514" y="501421"/>
                    </a:lnTo>
                    <a:lnTo>
                      <a:pt x="36131" y="386448"/>
                    </a:lnTo>
                    <a:lnTo>
                      <a:pt x="37338" y="385635"/>
                    </a:lnTo>
                    <a:lnTo>
                      <a:pt x="42024" y="378675"/>
                    </a:lnTo>
                    <a:lnTo>
                      <a:pt x="43751" y="370154"/>
                    </a:lnTo>
                    <a:lnTo>
                      <a:pt x="42024" y="361645"/>
                    </a:lnTo>
                    <a:lnTo>
                      <a:pt x="37338" y="354685"/>
                    </a:lnTo>
                    <a:lnTo>
                      <a:pt x="36131" y="353885"/>
                    </a:lnTo>
                    <a:lnTo>
                      <a:pt x="102514" y="238899"/>
                    </a:lnTo>
                    <a:lnTo>
                      <a:pt x="130492" y="222631"/>
                    </a:lnTo>
                    <a:lnTo>
                      <a:pt x="263652" y="222631"/>
                    </a:lnTo>
                    <a:lnTo>
                      <a:pt x="264528" y="226936"/>
                    </a:lnTo>
                    <a:lnTo>
                      <a:pt x="269214" y="233895"/>
                    </a:lnTo>
                    <a:lnTo>
                      <a:pt x="276161" y="238582"/>
                    </a:lnTo>
                    <a:lnTo>
                      <a:pt x="284683" y="240296"/>
                    </a:lnTo>
                    <a:lnTo>
                      <a:pt x="291630" y="238899"/>
                    </a:lnTo>
                    <a:lnTo>
                      <a:pt x="358013" y="353885"/>
                    </a:lnTo>
                    <a:lnTo>
                      <a:pt x="358013" y="336994"/>
                    </a:lnTo>
                    <a:lnTo>
                      <a:pt x="298945" y="234708"/>
                    </a:lnTo>
                    <a:lnTo>
                      <a:pt x="300151" y="233895"/>
                    </a:lnTo>
                    <a:lnTo>
                      <a:pt x="304838" y="226936"/>
                    </a:lnTo>
                    <a:lnTo>
                      <a:pt x="306565" y="218414"/>
                    </a:lnTo>
                    <a:lnTo>
                      <a:pt x="304838" y="209905"/>
                    </a:lnTo>
                    <a:lnTo>
                      <a:pt x="300151" y="202946"/>
                    </a:lnTo>
                    <a:lnTo>
                      <a:pt x="293192" y="198259"/>
                    </a:lnTo>
                    <a:lnTo>
                      <a:pt x="284683" y="196532"/>
                    </a:lnTo>
                    <a:lnTo>
                      <a:pt x="276161" y="198259"/>
                    </a:lnTo>
                    <a:lnTo>
                      <a:pt x="269214" y="202946"/>
                    </a:lnTo>
                    <a:lnTo>
                      <a:pt x="264528" y="209905"/>
                    </a:lnTo>
                    <a:lnTo>
                      <a:pt x="263664" y="214185"/>
                    </a:lnTo>
                    <a:lnTo>
                      <a:pt x="130492" y="214185"/>
                    </a:lnTo>
                    <a:lnTo>
                      <a:pt x="129628" y="209905"/>
                    </a:lnTo>
                    <a:lnTo>
                      <a:pt x="124942" y="202946"/>
                    </a:lnTo>
                    <a:lnTo>
                      <a:pt x="117983" y="198259"/>
                    </a:lnTo>
                    <a:lnTo>
                      <a:pt x="109474" y="196532"/>
                    </a:lnTo>
                    <a:lnTo>
                      <a:pt x="100952" y="198259"/>
                    </a:lnTo>
                    <a:lnTo>
                      <a:pt x="94005" y="202946"/>
                    </a:lnTo>
                    <a:lnTo>
                      <a:pt x="89319" y="209905"/>
                    </a:lnTo>
                    <a:lnTo>
                      <a:pt x="87604" y="218414"/>
                    </a:lnTo>
                    <a:lnTo>
                      <a:pt x="89319" y="226936"/>
                    </a:lnTo>
                    <a:lnTo>
                      <a:pt x="94005" y="233895"/>
                    </a:lnTo>
                    <a:lnTo>
                      <a:pt x="95186" y="234708"/>
                    </a:lnTo>
                    <a:lnTo>
                      <a:pt x="28803" y="349681"/>
                    </a:lnTo>
                    <a:lnTo>
                      <a:pt x="0" y="370154"/>
                    </a:lnTo>
                    <a:lnTo>
                      <a:pt x="1714" y="378675"/>
                    </a:lnTo>
                    <a:lnTo>
                      <a:pt x="6400" y="385635"/>
                    </a:lnTo>
                    <a:lnTo>
                      <a:pt x="13347" y="390321"/>
                    </a:lnTo>
                    <a:lnTo>
                      <a:pt x="21869" y="392036"/>
                    </a:lnTo>
                    <a:lnTo>
                      <a:pt x="28816" y="390639"/>
                    </a:lnTo>
                    <a:lnTo>
                      <a:pt x="95199" y="505625"/>
                    </a:lnTo>
                    <a:lnTo>
                      <a:pt x="94005" y="506425"/>
                    </a:lnTo>
                    <a:lnTo>
                      <a:pt x="89319" y="513372"/>
                    </a:lnTo>
                    <a:lnTo>
                      <a:pt x="87604" y="521893"/>
                    </a:lnTo>
                    <a:lnTo>
                      <a:pt x="89319" y="530415"/>
                    </a:lnTo>
                    <a:lnTo>
                      <a:pt x="94005" y="537362"/>
                    </a:lnTo>
                    <a:lnTo>
                      <a:pt x="100952" y="542061"/>
                    </a:lnTo>
                    <a:lnTo>
                      <a:pt x="109474" y="543775"/>
                    </a:lnTo>
                    <a:lnTo>
                      <a:pt x="117983" y="542061"/>
                    </a:lnTo>
                    <a:lnTo>
                      <a:pt x="124942" y="537362"/>
                    </a:lnTo>
                    <a:lnTo>
                      <a:pt x="129628" y="530415"/>
                    </a:lnTo>
                    <a:lnTo>
                      <a:pt x="130492" y="526110"/>
                    </a:lnTo>
                    <a:lnTo>
                      <a:pt x="263652" y="526110"/>
                    </a:lnTo>
                    <a:lnTo>
                      <a:pt x="264528" y="530415"/>
                    </a:lnTo>
                    <a:lnTo>
                      <a:pt x="269214" y="537362"/>
                    </a:lnTo>
                    <a:lnTo>
                      <a:pt x="276161" y="542061"/>
                    </a:lnTo>
                    <a:lnTo>
                      <a:pt x="284683" y="543775"/>
                    </a:lnTo>
                    <a:lnTo>
                      <a:pt x="293192" y="542061"/>
                    </a:lnTo>
                    <a:lnTo>
                      <a:pt x="300151" y="537362"/>
                    </a:lnTo>
                    <a:lnTo>
                      <a:pt x="304838" y="530415"/>
                    </a:lnTo>
                    <a:lnTo>
                      <a:pt x="306565" y="521893"/>
                    </a:lnTo>
                    <a:lnTo>
                      <a:pt x="304838" y="513372"/>
                    </a:lnTo>
                    <a:lnTo>
                      <a:pt x="300151" y="506425"/>
                    </a:lnTo>
                    <a:lnTo>
                      <a:pt x="298945" y="505612"/>
                    </a:lnTo>
                    <a:lnTo>
                      <a:pt x="365328" y="390639"/>
                    </a:lnTo>
                    <a:lnTo>
                      <a:pt x="372287" y="392036"/>
                    </a:lnTo>
                    <a:lnTo>
                      <a:pt x="380796" y="390321"/>
                    </a:lnTo>
                    <a:lnTo>
                      <a:pt x="387756" y="385635"/>
                    </a:lnTo>
                    <a:lnTo>
                      <a:pt x="392442" y="378675"/>
                    </a:lnTo>
                    <a:lnTo>
                      <a:pt x="394169" y="370154"/>
                    </a:lnTo>
                    <a:close/>
                  </a:path>
                  <a:path w="1595754" h="546735">
                    <a:moveTo>
                      <a:pt x="1595704" y="0"/>
                    </a:moveTo>
                    <a:lnTo>
                      <a:pt x="1321803" y="0"/>
                    </a:lnTo>
                    <a:lnTo>
                      <a:pt x="1169250" y="264223"/>
                    </a:lnTo>
                    <a:lnTo>
                      <a:pt x="1321803" y="528459"/>
                    </a:lnTo>
                    <a:lnTo>
                      <a:pt x="1587157" y="528459"/>
                    </a:lnTo>
                    <a:lnTo>
                      <a:pt x="1588630" y="535749"/>
                    </a:lnTo>
                    <a:lnTo>
                      <a:pt x="1595704" y="546239"/>
                    </a:lnTo>
                    <a:lnTo>
                      <a:pt x="1595704" y="528459"/>
                    </a:lnTo>
                    <a:lnTo>
                      <a:pt x="1595704" y="514159"/>
                    </a:lnTo>
                    <a:lnTo>
                      <a:pt x="1595704" y="496404"/>
                    </a:lnTo>
                    <a:lnTo>
                      <a:pt x="1588630" y="506895"/>
                    </a:lnTo>
                    <a:lnTo>
                      <a:pt x="1587157" y="514159"/>
                    </a:lnTo>
                    <a:lnTo>
                      <a:pt x="1330071" y="514159"/>
                    </a:lnTo>
                    <a:lnTo>
                      <a:pt x="1185760" y="264223"/>
                    </a:lnTo>
                    <a:lnTo>
                      <a:pt x="1330071" y="14300"/>
                    </a:lnTo>
                    <a:lnTo>
                      <a:pt x="1595704" y="14300"/>
                    </a:lnTo>
                    <a:lnTo>
                      <a:pt x="1595704" y="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7" name="object 70"/>
              <p:cNvSpPr/>
              <p:nvPr/>
            </p:nvSpPr>
            <p:spPr>
              <a:xfrm>
                <a:off x="9590798" y="6051930"/>
                <a:ext cx="199859" cy="176047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8" name="object 71"/>
              <p:cNvSpPr/>
              <p:nvPr/>
            </p:nvSpPr>
            <p:spPr>
              <a:xfrm>
                <a:off x="10526903" y="4517567"/>
                <a:ext cx="16510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347345">
                    <a:moveTo>
                      <a:pt x="165087" y="17665"/>
                    </a:moveTo>
                    <a:lnTo>
                      <a:pt x="130505" y="17665"/>
                    </a:lnTo>
                    <a:lnTo>
                      <a:pt x="129641" y="13373"/>
                    </a:lnTo>
                    <a:lnTo>
                      <a:pt x="124955" y="6413"/>
                    </a:lnTo>
                    <a:lnTo>
                      <a:pt x="117995" y="1727"/>
                    </a:lnTo>
                    <a:lnTo>
                      <a:pt x="109486" y="0"/>
                    </a:lnTo>
                    <a:lnTo>
                      <a:pt x="100965" y="1727"/>
                    </a:lnTo>
                    <a:lnTo>
                      <a:pt x="94018" y="6413"/>
                    </a:lnTo>
                    <a:lnTo>
                      <a:pt x="89331" y="13373"/>
                    </a:lnTo>
                    <a:lnTo>
                      <a:pt x="87617" y="21882"/>
                    </a:lnTo>
                    <a:lnTo>
                      <a:pt x="89331" y="30403"/>
                    </a:lnTo>
                    <a:lnTo>
                      <a:pt x="94018" y="37363"/>
                    </a:lnTo>
                    <a:lnTo>
                      <a:pt x="95199" y="38176"/>
                    </a:lnTo>
                    <a:lnTo>
                      <a:pt x="28816" y="153162"/>
                    </a:lnTo>
                    <a:lnTo>
                      <a:pt x="0" y="173621"/>
                    </a:lnTo>
                    <a:lnTo>
                      <a:pt x="1714" y="182143"/>
                    </a:lnTo>
                    <a:lnTo>
                      <a:pt x="6400" y="189103"/>
                    </a:lnTo>
                    <a:lnTo>
                      <a:pt x="13347" y="193789"/>
                    </a:lnTo>
                    <a:lnTo>
                      <a:pt x="21869" y="195503"/>
                    </a:lnTo>
                    <a:lnTo>
                      <a:pt x="28803" y="194106"/>
                    </a:lnTo>
                    <a:lnTo>
                      <a:pt x="95199" y="309092"/>
                    </a:lnTo>
                    <a:lnTo>
                      <a:pt x="94018" y="309892"/>
                    </a:lnTo>
                    <a:lnTo>
                      <a:pt x="89331" y="316852"/>
                    </a:lnTo>
                    <a:lnTo>
                      <a:pt x="87617" y="325361"/>
                    </a:lnTo>
                    <a:lnTo>
                      <a:pt x="89331" y="333883"/>
                    </a:lnTo>
                    <a:lnTo>
                      <a:pt x="94018" y="340842"/>
                    </a:lnTo>
                    <a:lnTo>
                      <a:pt x="100965" y="345528"/>
                    </a:lnTo>
                    <a:lnTo>
                      <a:pt x="109486" y="347243"/>
                    </a:lnTo>
                    <a:lnTo>
                      <a:pt x="117995" y="345528"/>
                    </a:lnTo>
                    <a:lnTo>
                      <a:pt x="124955" y="340842"/>
                    </a:lnTo>
                    <a:lnTo>
                      <a:pt x="129641" y="333883"/>
                    </a:lnTo>
                    <a:lnTo>
                      <a:pt x="130505" y="329590"/>
                    </a:lnTo>
                    <a:lnTo>
                      <a:pt x="165087" y="329590"/>
                    </a:lnTo>
                    <a:lnTo>
                      <a:pt x="165087" y="321144"/>
                    </a:lnTo>
                    <a:lnTo>
                      <a:pt x="130505" y="321144"/>
                    </a:lnTo>
                    <a:lnTo>
                      <a:pt x="129641" y="316852"/>
                    </a:lnTo>
                    <a:lnTo>
                      <a:pt x="124955" y="309892"/>
                    </a:lnTo>
                    <a:lnTo>
                      <a:pt x="117995" y="305206"/>
                    </a:lnTo>
                    <a:lnTo>
                      <a:pt x="109486" y="303479"/>
                    </a:lnTo>
                    <a:lnTo>
                      <a:pt x="102527" y="304901"/>
                    </a:lnTo>
                    <a:lnTo>
                      <a:pt x="36131" y="189915"/>
                    </a:lnTo>
                    <a:lnTo>
                      <a:pt x="37338" y="189103"/>
                    </a:lnTo>
                    <a:lnTo>
                      <a:pt x="42024" y="182143"/>
                    </a:lnTo>
                    <a:lnTo>
                      <a:pt x="43751" y="173621"/>
                    </a:lnTo>
                    <a:lnTo>
                      <a:pt x="42024" y="165112"/>
                    </a:lnTo>
                    <a:lnTo>
                      <a:pt x="37338" y="158153"/>
                    </a:lnTo>
                    <a:lnTo>
                      <a:pt x="36144" y="157353"/>
                    </a:lnTo>
                    <a:lnTo>
                      <a:pt x="102527" y="42367"/>
                    </a:lnTo>
                    <a:lnTo>
                      <a:pt x="130505" y="26111"/>
                    </a:lnTo>
                    <a:lnTo>
                      <a:pt x="165087" y="26111"/>
                    </a:lnTo>
                    <a:lnTo>
                      <a:pt x="165087" y="17665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9" name="object 72"/>
              <p:cNvSpPr/>
              <p:nvPr/>
            </p:nvSpPr>
            <p:spPr>
              <a:xfrm>
                <a:off x="10198138" y="6408400"/>
                <a:ext cx="199872" cy="17606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0" name="object 73"/>
              <p:cNvSpPr/>
              <p:nvPr/>
            </p:nvSpPr>
            <p:spPr>
              <a:xfrm>
                <a:off x="9383420" y="5759462"/>
                <a:ext cx="1035050" cy="658495"/>
              </a:xfrm>
              <a:custGeom>
                <a:avLst/>
                <a:gdLst/>
                <a:ahLst/>
                <a:cxnLst/>
                <a:rect l="l" t="t" r="r" b="b"/>
                <a:pathLst>
                  <a:path w="1035050" h="658495">
                    <a:moveTo>
                      <a:pt x="1034681" y="538810"/>
                    </a:moveTo>
                    <a:lnTo>
                      <a:pt x="960310" y="657898"/>
                    </a:lnTo>
                  </a:path>
                  <a:path w="1035050" h="658495">
                    <a:moveTo>
                      <a:pt x="0" y="224523"/>
                    </a:moveTo>
                    <a:lnTo>
                      <a:pt x="145834" y="0"/>
                    </a:lnTo>
                  </a:path>
                  <a:path w="1035050" h="658495">
                    <a:moveTo>
                      <a:pt x="90042" y="380491"/>
                    </a:moveTo>
                    <a:lnTo>
                      <a:pt x="218465" y="380491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1" name="object 74"/>
              <p:cNvSpPr/>
              <p:nvPr/>
            </p:nvSpPr>
            <p:spPr>
              <a:xfrm>
                <a:off x="9142324" y="4147464"/>
                <a:ext cx="394335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394334" h="347345">
                    <a:moveTo>
                      <a:pt x="394169" y="173621"/>
                    </a:moveTo>
                    <a:lnTo>
                      <a:pt x="392442" y="165112"/>
                    </a:lnTo>
                    <a:lnTo>
                      <a:pt x="387756" y="158153"/>
                    </a:lnTo>
                    <a:lnTo>
                      <a:pt x="380796" y="153466"/>
                    </a:lnTo>
                    <a:lnTo>
                      <a:pt x="372287" y="151739"/>
                    </a:lnTo>
                    <a:lnTo>
                      <a:pt x="365340" y="153149"/>
                    </a:lnTo>
                    <a:lnTo>
                      <a:pt x="358013" y="140462"/>
                    </a:lnTo>
                    <a:lnTo>
                      <a:pt x="358013" y="157353"/>
                    </a:lnTo>
                    <a:lnTo>
                      <a:pt x="356819" y="158153"/>
                    </a:lnTo>
                    <a:lnTo>
                      <a:pt x="352132" y="165112"/>
                    </a:lnTo>
                    <a:lnTo>
                      <a:pt x="350418" y="173621"/>
                    </a:lnTo>
                    <a:lnTo>
                      <a:pt x="352132" y="182143"/>
                    </a:lnTo>
                    <a:lnTo>
                      <a:pt x="356819" y="189103"/>
                    </a:lnTo>
                    <a:lnTo>
                      <a:pt x="358000" y="189915"/>
                    </a:lnTo>
                    <a:lnTo>
                      <a:pt x="291617" y="304888"/>
                    </a:lnTo>
                    <a:lnTo>
                      <a:pt x="263664" y="321132"/>
                    </a:lnTo>
                    <a:lnTo>
                      <a:pt x="130492" y="321132"/>
                    </a:lnTo>
                    <a:lnTo>
                      <a:pt x="129628" y="316852"/>
                    </a:lnTo>
                    <a:lnTo>
                      <a:pt x="124942" y="309892"/>
                    </a:lnTo>
                    <a:lnTo>
                      <a:pt x="117983" y="305206"/>
                    </a:lnTo>
                    <a:lnTo>
                      <a:pt x="109474" y="303479"/>
                    </a:lnTo>
                    <a:lnTo>
                      <a:pt x="102527" y="304888"/>
                    </a:lnTo>
                    <a:lnTo>
                      <a:pt x="36131" y="189915"/>
                    </a:lnTo>
                    <a:lnTo>
                      <a:pt x="37338" y="189103"/>
                    </a:lnTo>
                    <a:lnTo>
                      <a:pt x="42024" y="182143"/>
                    </a:lnTo>
                    <a:lnTo>
                      <a:pt x="43751" y="173621"/>
                    </a:lnTo>
                    <a:lnTo>
                      <a:pt x="42024" y="165112"/>
                    </a:lnTo>
                    <a:lnTo>
                      <a:pt x="37338" y="158153"/>
                    </a:lnTo>
                    <a:lnTo>
                      <a:pt x="36131" y="157353"/>
                    </a:lnTo>
                    <a:lnTo>
                      <a:pt x="102514" y="42367"/>
                    </a:lnTo>
                    <a:lnTo>
                      <a:pt x="130492" y="26098"/>
                    </a:lnTo>
                    <a:lnTo>
                      <a:pt x="263652" y="26098"/>
                    </a:lnTo>
                    <a:lnTo>
                      <a:pt x="264528" y="30403"/>
                    </a:lnTo>
                    <a:lnTo>
                      <a:pt x="269214" y="37363"/>
                    </a:lnTo>
                    <a:lnTo>
                      <a:pt x="276161" y="42049"/>
                    </a:lnTo>
                    <a:lnTo>
                      <a:pt x="284683" y="43764"/>
                    </a:lnTo>
                    <a:lnTo>
                      <a:pt x="291630" y="42367"/>
                    </a:lnTo>
                    <a:lnTo>
                      <a:pt x="358013" y="157353"/>
                    </a:lnTo>
                    <a:lnTo>
                      <a:pt x="358013" y="140462"/>
                    </a:lnTo>
                    <a:lnTo>
                      <a:pt x="298945" y="38176"/>
                    </a:lnTo>
                    <a:lnTo>
                      <a:pt x="300151" y="37363"/>
                    </a:lnTo>
                    <a:lnTo>
                      <a:pt x="304838" y="30403"/>
                    </a:lnTo>
                    <a:lnTo>
                      <a:pt x="306565" y="21882"/>
                    </a:lnTo>
                    <a:lnTo>
                      <a:pt x="304838" y="13373"/>
                    </a:lnTo>
                    <a:lnTo>
                      <a:pt x="300151" y="6413"/>
                    </a:lnTo>
                    <a:lnTo>
                      <a:pt x="293192" y="1727"/>
                    </a:lnTo>
                    <a:lnTo>
                      <a:pt x="284683" y="0"/>
                    </a:lnTo>
                    <a:lnTo>
                      <a:pt x="276161" y="1727"/>
                    </a:lnTo>
                    <a:lnTo>
                      <a:pt x="269214" y="6413"/>
                    </a:lnTo>
                    <a:lnTo>
                      <a:pt x="264528" y="13373"/>
                    </a:lnTo>
                    <a:lnTo>
                      <a:pt x="263664" y="17653"/>
                    </a:lnTo>
                    <a:lnTo>
                      <a:pt x="130492" y="17653"/>
                    </a:lnTo>
                    <a:lnTo>
                      <a:pt x="129628" y="13373"/>
                    </a:lnTo>
                    <a:lnTo>
                      <a:pt x="124942" y="6413"/>
                    </a:lnTo>
                    <a:lnTo>
                      <a:pt x="117983" y="1727"/>
                    </a:lnTo>
                    <a:lnTo>
                      <a:pt x="109474" y="0"/>
                    </a:lnTo>
                    <a:lnTo>
                      <a:pt x="100952" y="1727"/>
                    </a:lnTo>
                    <a:lnTo>
                      <a:pt x="94005" y="6413"/>
                    </a:lnTo>
                    <a:lnTo>
                      <a:pt x="89319" y="13373"/>
                    </a:lnTo>
                    <a:lnTo>
                      <a:pt x="87604" y="21882"/>
                    </a:lnTo>
                    <a:lnTo>
                      <a:pt x="89319" y="30403"/>
                    </a:lnTo>
                    <a:lnTo>
                      <a:pt x="94005" y="37363"/>
                    </a:lnTo>
                    <a:lnTo>
                      <a:pt x="95186" y="38176"/>
                    </a:lnTo>
                    <a:lnTo>
                      <a:pt x="28803" y="153149"/>
                    </a:lnTo>
                    <a:lnTo>
                      <a:pt x="0" y="173621"/>
                    </a:lnTo>
                    <a:lnTo>
                      <a:pt x="1714" y="182143"/>
                    </a:lnTo>
                    <a:lnTo>
                      <a:pt x="6400" y="189103"/>
                    </a:lnTo>
                    <a:lnTo>
                      <a:pt x="13347" y="193789"/>
                    </a:lnTo>
                    <a:lnTo>
                      <a:pt x="21869" y="195503"/>
                    </a:lnTo>
                    <a:lnTo>
                      <a:pt x="28816" y="194106"/>
                    </a:lnTo>
                    <a:lnTo>
                      <a:pt x="95199" y="309092"/>
                    </a:lnTo>
                    <a:lnTo>
                      <a:pt x="94005" y="309892"/>
                    </a:lnTo>
                    <a:lnTo>
                      <a:pt x="89319" y="316852"/>
                    </a:lnTo>
                    <a:lnTo>
                      <a:pt x="87604" y="325361"/>
                    </a:lnTo>
                    <a:lnTo>
                      <a:pt x="89319" y="333883"/>
                    </a:lnTo>
                    <a:lnTo>
                      <a:pt x="94005" y="340842"/>
                    </a:lnTo>
                    <a:lnTo>
                      <a:pt x="100952" y="345528"/>
                    </a:lnTo>
                    <a:lnTo>
                      <a:pt x="109474" y="347243"/>
                    </a:lnTo>
                    <a:lnTo>
                      <a:pt x="117983" y="345528"/>
                    </a:lnTo>
                    <a:lnTo>
                      <a:pt x="124942" y="340842"/>
                    </a:lnTo>
                    <a:lnTo>
                      <a:pt x="129628" y="333883"/>
                    </a:lnTo>
                    <a:lnTo>
                      <a:pt x="130492" y="329577"/>
                    </a:lnTo>
                    <a:lnTo>
                      <a:pt x="263652" y="329577"/>
                    </a:lnTo>
                    <a:lnTo>
                      <a:pt x="264528" y="333883"/>
                    </a:lnTo>
                    <a:lnTo>
                      <a:pt x="269214" y="340842"/>
                    </a:lnTo>
                    <a:lnTo>
                      <a:pt x="276161" y="345528"/>
                    </a:lnTo>
                    <a:lnTo>
                      <a:pt x="284683" y="347243"/>
                    </a:lnTo>
                    <a:lnTo>
                      <a:pt x="293192" y="345528"/>
                    </a:lnTo>
                    <a:lnTo>
                      <a:pt x="300151" y="340842"/>
                    </a:lnTo>
                    <a:lnTo>
                      <a:pt x="304838" y="333883"/>
                    </a:lnTo>
                    <a:lnTo>
                      <a:pt x="306565" y="325361"/>
                    </a:lnTo>
                    <a:lnTo>
                      <a:pt x="304838" y="316852"/>
                    </a:lnTo>
                    <a:lnTo>
                      <a:pt x="300151" y="309892"/>
                    </a:lnTo>
                    <a:lnTo>
                      <a:pt x="298932" y="309092"/>
                    </a:lnTo>
                    <a:lnTo>
                      <a:pt x="365328" y="194106"/>
                    </a:lnTo>
                    <a:lnTo>
                      <a:pt x="372287" y="195503"/>
                    </a:lnTo>
                    <a:lnTo>
                      <a:pt x="380796" y="193789"/>
                    </a:lnTo>
                    <a:lnTo>
                      <a:pt x="387756" y="189103"/>
                    </a:lnTo>
                    <a:lnTo>
                      <a:pt x="392442" y="182143"/>
                    </a:lnTo>
                    <a:lnTo>
                      <a:pt x="394169" y="173621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2" name="object 75"/>
              <p:cNvSpPr/>
              <p:nvPr/>
            </p:nvSpPr>
            <p:spPr>
              <a:xfrm>
                <a:off x="9429445" y="4477041"/>
                <a:ext cx="10033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00329" h="180975">
                    <a:moveTo>
                      <a:pt x="0" y="0"/>
                    </a:moveTo>
                    <a:lnTo>
                      <a:pt x="99809" y="18067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3" name="object 76"/>
              <p:cNvSpPr/>
              <p:nvPr/>
            </p:nvSpPr>
            <p:spPr>
              <a:xfrm>
                <a:off x="9563735" y="4869472"/>
                <a:ext cx="6413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676275">
                    <a:moveTo>
                      <a:pt x="417830" y="306019"/>
                    </a:moveTo>
                    <a:lnTo>
                      <a:pt x="417830" y="116890"/>
                    </a:lnTo>
                    <a:lnTo>
                      <a:pt x="300951" y="0"/>
                    </a:lnTo>
                    <a:lnTo>
                      <a:pt x="0" y="0"/>
                    </a:lnTo>
                    <a:lnTo>
                      <a:pt x="0" y="552983"/>
                    </a:lnTo>
                    <a:lnTo>
                      <a:pt x="417830" y="552983"/>
                    </a:lnTo>
                    <a:lnTo>
                      <a:pt x="417830" y="508393"/>
                    </a:lnTo>
                  </a:path>
                  <a:path w="641350" h="676275">
                    <a:moveTo>
                      <a:pt x="417830" y="116890"/>
                    </a:moveTo>
                    <a:lnTo>
                      <a:pt x="300951" y="116890"/>
                    </a:lnTo>
                    <a:lnTo>
                      <a:pt x="300951" y="0"/>
                    </a:lnTo>
                    <a:lnTo>
                      <a:pt x="417830" y="116890"/>
                    </a:lnTo>
                  </a:path>
                  <a:path w="641350" h="676275">
                    <a:moveTo>
                      <a:pt x="58432" y="75056"/>
                    </a:moveTo>
                    <a:lnTo>
                      <a:pt x="259334" y="75056"/>
                    </a:lnTo>
                  </a:path>
                  <a:path w="641350" h="676275">
                    <a:moveTo>
                      <a:pt x="58432" y="167716"/>
                    </a:moveTo>
                    <a:lnTo>
                      <a:pt x="359384" y="167716"/>
                    </a:lnTo>
                  </a:path>
                  <a:path w="641350" h="676275">
                    <a:moveTo>
                      <a:pt x="58432" y="260388"/>
                    </a:moveTo>
                    <a:lnTo>
                      <a:pt x="359384" y="260388"/>
                    </a:lnTo>
                  </a:path>
                  <a:path w="641350" h="676275">
                    <a:moveTo>
                      <a:pt x="58432" y="353047"/>
                    </a:moveTo>
                    <a:lnTo>
                      <a:pt x="276364" y="353047"/>
                    </a:lnTo>
                  </a:path>
                  <a:path w="641350" h="676275">
                    <a:moveTo>
                      <a:pt x="58432" y="445719"/>
                    </a:moveTo>
                    <a:lnTo>
                      <a:pt x="269100" y="445719"/>
                    </a:lnTo>
                  </a:path>
                  <a:path w="641350" h="676275">
                    <a:moveTo>
                      <a:pt x="451192" y="328917"/>
                    </a:moveTo>
                    <a:lnTo>
                      <a:pt x="475517" y="365544"/>
                    </a:lnTo>
                    <a:lnTo>
                      <a:pt x="483625" y="407204"/>
                    </a:lnTo>
                    <a:lnTo>
                      <a:pt x="475517" y="448862"/>
                    </a:lnTo>
                    <a:lnTo>
                      <a:pt x="451192" y="485482"/>
                    </a:lnTo>
                    <a:lnTo>
                      <a:pt x="414572" y="509807"/>
                    </a:lnTo>
                    <a:lnTo>
                      <a:pt x="372916" y="517915"/>
                    </a:lnTo>
                    <a:lnTo>
                      <a:pt x="331260" y="509807"/>
                    </a:lnTo>
                    <a:lnTo>
                      <a:pt x="294640" y="485482"/>
                    </a:lnTo>
                    <a:lnTo>
                      <a:pt x="270315" y="448862"/>
                    </a:lnTo>
                    <a:lnTo>
                      <a:pt x="262207" y="407204"/>
                    </a:lnTo>
                    <a:lnTo>
                      <a:pt x="270315" y="365544"/>
                    </a:lnTo>
                    <a:lnTo>
                      <a:pt x="294640" y="328917"/>
                    </a:lnTo>
                    <a:lnTo>
                      <a:pt x="331260" y="304607"/>
                    </a:lnTo>
                    <a:lnTo>
                      <a:pt x="372916" y="296503"/>
                    </a:lnTo>
                    <a:lnTo>
                      <a:pt x="414572" y="304607"/>
                    </a:lnTo>
                    <a:lnTo>
                      <a:pt x="451192" y="328917"/>
                    </a:lnTo>
                  </a:path>
                  <a:path w="641350" h="676275">
                    <a:moveTo>
                      <a:pt x="451192" y="485482"/>
                    </a:moveTo>
                    <a:lnTo>
                      <a:pt x="491223" y="525513"/>
                    </a:lnTo>
                  </a:path>
                  <a:path w="641350" h="676275">
                    <a:moveTo>
                      <a:pt x="633552" y="668731"/>
                    </a:moveTo>
                    <a:lnTo>
                      <a:pt x="625437" y="674124"/>
                    </a:lnTo>
                    <a:lnTo>
                      <a:pt x="616205" y="675922"/>
                    </a:lnTo>
                    <a:lnTo>
                      <a:pt x="606975" y="674124"/>
                    </a:lnTo>
                    <a:lnTo>
                      <a:pt x="598868" y="668731"/>
                    </a:lnTo>
                    <a:lnTo>
                      <a:pt x="473430" y="543306"/>
                    </a:lnTo>
                    <a:lnTo>
                      <a:pt x="508127" y="508609"/>
                    </a:lnTo>
                    <a:lnTo>
                      <a:pt x="633552" y="634047"/>
                    </a:lnTo>
                    <a:lnTo>
                      <a:pt x="638945" y="642160"/>
                    </a:lnTo>
                    <a:lnTo>
                      <a:pt x="640743" y="651389"/>
                    </a:lnTo>
                    <a:lnTo>
                      <a:pt x="638945" y="660618"/>
                    </a:lnTo>
                    <a:lnTo>
                      <a:pt x="633552" y="668731"/>
                    </a:lnTo>
                  </a:path>
                </a:pathLst>
              </a:custGeom>
              <a:ln w="17373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4" name="object 77"/>
              <p:cNvSpPr/>
              <p:nvPr/>
            </p:nvSpPr>
            <p:spPr>
              <a:xfrm>
                <a:off x="9857460" y="5200116"/>
                <a:ext cx="12446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24459" h="153670">
                    <a:moveTo>
                      <a:pt x="7264" y="22402"/>
                    </a:moveTo>
                    <a:lnTo>
                      <a:pt x="65659" y="22402"/>
                    </a:lnTo>
                  </a:path>
                  <a:path w="124459" h="153670">
                    <a:moveTo>
                      <a:pt x="0" y="115061"/>
                    </a:moveTo>
                    <a:lnTo>
                      <a:pt x="65659" y="115061"/>
                    </a:lnTo>
                  </a:path>
                  <a:path w="124459" h="153670">
                    <a:moveTo>
                      <a:pt x="124104" y="0"/>
                    </a:moveTo>
                    <a:lnTo>
                      <a:pt x="124104" y="153111"/>
                    </a:lnTo>
                  </a:path>
                </a:pathLst>
              </a:custGeom>
              <a:ln w="26060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1109394" y="1498948"/>
            <a:ext cx="98642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Шкала </a:t>
            </a:r>
            <a:r>
              <a:rPr lang="ru-RU" sz="2800" b="1" dirty="0" smtClean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ком </a:t>
            </a: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Глазго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Модифицированная шкала </a:t>
            </a:r>
            <a:r>
              <a:rPr lang="ru-RU" sz="2800" b="1" dirty="0" err="1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Ренкин</a:t>
            </a:r>
            <a:endParaRPr lang="ru-RU" sz="2800" b="1" dirty="0">
              <a:solidFill>
                <a:srgbClr val="64636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Модифицированный индекс мобильности </a:t>
            </a:r>
            <a:r>
              <a:rPr lang="ru-RU" sz="2800" b="1" dirty="0" err="1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Ривермид</a:t>
            </a:r>
            <a:endParaRPr lang="ru-RU" sz="2800" b="1" dirty="0">
              <a:solidFill>
                <a:srgbClr val="64636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Шкала тяжести инсульта </a:t>
            </a:r>
            <a:r>
              <a:rPr lang="en-US" sz="2800" b="1" dirty="0" smtClean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NHISS</a:t>
            </a:r>
            <a:endParaRPr lang="ru-RU" sz="2800" b="1" dirty="0">
              <a:solidFill>
                <a:srgbClr val="64636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800" b="1" dirty="0" smtClean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r>
              <a:rPr lang="ru-RU" sz="2800" b="1" dirty="0" smtClean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Другие шкалы по профилю заболевания</a:t>
            </a:r>
            <a:endParaRPr lang="ru-RU" sz="2800" b="1" dirty="0">
              <a:solidFill>
                <a:srgbClr val="64636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261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10"/>
          <p:cNvSpPr txBox="1">
            <a:spLocks/>
          </p:cNvSpPr>
          <p:nvPr/>
        </p:nvSpPr>
        <p:spPr>
          <a:xfrm>
            <a:off x="720510" y="263108"/>
            <a:ext cx="10859399" cy="957635"/>
          </a:xfrm>
          <a:prstGeom prst="rect">
            <a:avLst/>
          </a:prstGeom>
        </p:spPr>
        <p:txBody>
          <a:bodyPr vert="horz" wrap="square" lIns="0" tIns="14479" rIns="0" bIns="0" rtlCol="0">
            <a:spAutoFit/>
          </a:bodyPr>
          <a:lstStyle>
            <a:lvl1pPr>
              <a:defRPr sz="4023" b="1" i="0">
                <a:solidFill>
                  <a:srgbClr val="00798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ts val="3627"/>
              </a:lnSpc>
            </a:pPr>
            <a:r>
              <a:rPr lang="ru-RU" sz="3990" kern="0" spc="18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ПРОТИВОПОКАЗАНИЯ</a:t>
            </a:r>
            <a:r>
              <a:rPr lang="en-US" sz="399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lnSpc>
                <a:spcPts val="3627"/>
              </a:lnSpc>
            </a:pPr>
            <a:r>
              <a:rPr lang="ru-RU" sz="399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К МОБИЛИЗАЦИИ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0242400" y="1480071"/>
            <a:ext cx="1819460" cy="5003431"/>
            <a:chOff x="11436544" y="1788104"/>
            <a:chExt cx="2006460" cy="5517673"/>
          </a:xfrm>
        </p:grpSpPr>
        <p:grpSp>
          <p:nvGrpSpPr>
            <p:cNvPr id="31" name="object 36"/>
            <p:cNvGrpSpPr/>
            <p:nvPr/>
          </p:nvGrpSpPr>
          <p:grpSpPr>
            <a:xfrm>
              <a:off x="11823113" y="1788104"/>
              <a:ext cx="1619891" cy="2578733"/>
              <a:chOff x="9403765" y="2195995"/>
              <a:chExt cx="1288415" cy="2051050"/>
            </a:xfrm>
          </p:grpSpPr>
          <p:sp>
            <p:nvSpPr>
              <p:cNvPr id="65" name="object 37"/>
              <p:cNvSpPr/>
              <p:nvPr/>
            </p:nvSpPr>
            <p:spPr>
              <a:xfrm>
                <a:off x="10204183" y="3671100"/>
                <a:ext cx="266065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266065" h="296545">
                    <a:moveTo>
                      <a:pt x="47764" y="296265"/>
                    </a:moveTo>
                    <a:lnTo>
                      <a:pt x="47764" y="0"/>
                    </a:lnTo>
                    <a:lnTo>
                      <a:pt x="176402" y="0"/>
                    </a:lnTo>
                    <a:lnTo>
                      <a:pt x="215122" y="7089"/>
                    </a:lnTo>
                    <a:lnTo>
                      <a:pt x="242941" y="25779"/>
                    </a:lnTo>
                    <a:lnTo>
                      <a:pt x="259778" y="52202"/>
                    </a:lnTo>
                    <a:lnTo>
                      <a:pt x="265552" y="82492"/>
                    </a:lnTo>
                    <a:lnTo>
                      <a:pt x="260182" y="112783"/>
                    </a:lnTo>
                    <a:lnTo>
                      <a:pt x="243588" y="139206"/>
                    </a:lnTo>
                    <a:lnTo>
                      <a:pt x="215688" y="157896"/>
                    </a:lnTo>
                    <a:lnTo>
                      <a:pt x="176402" y="164985"/>
                    </a:lnTo>
                    <a:lnTo>
                      <a:pt x="0" y="164985"/>
                    </a:lnTo>
                  </a:path>
                  <a:path w="266065" h="296545">
                    <a:moveTo>
                      <a:pt x="0" y="223672"/>
                    </a:moveTo>
                    <a:lnTo>
                      <a:pt x="176187" y="223672"/>
                    </a:lnTo>
                  </a:path>
                </a:pathLst>
              </a:custGeom>
              <a:ln w="17373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6" name="object 38"/>
              <p:cNvSpPr/>
              <p:nvPr/>
            </p:nvSpPr>
            <p:spPr>
              <a:xfrm>
                <a:off x="10496600" y="3374034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7" name="object 39"/>
              <p:cNvSpPr/>
              <p:nvPr/>
            </p:nvSpPr>
            <p:spPr>
              <a:xfrm>
                <a:off x="9836022" y="3755428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8" name="object 40"/>
              <p:cNvSpPr/>
              <p:nvPr/>
            </p:nvSpPr>
            <p:spPr>
              <a:xfrm>
                <a:off x="10056215" y="3374034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9" name="object 41"/>
              <p:cNvSpPr/>
              <p:nvPr/>
            </p:nvSpPr>
            <p:spPr>
              <a:xfrm>
                <a:off x="10056215" y="4136809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0" name="object 42"/>
              <p:cNvSpPr/>
              <p:nvPr/>
            </p:nvSpPr>
            <p:spPr>
              <a:xfrm>
                <a:off x="10496600" y="4136809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1" name="object 43"/>
              <p:cNvSpPr/>
              <p:nvPr/>
            </p:nvSpPr>
            <p:spPr>
              <a:xfrm>
                <a:off x="9878771" y="2896348"/>
                <a:ext cx="813435" cy="1306195"/>
              </a:xfrm>
              <a:custGeom>
                <a:avLst/>
                <a:gdLst/>
                <a:ahLst/>
                <a:cxnLst/>
                <a:rect l="l" t="t" r="r" b="b"/>
                <a:pathLst>
                  <a:path w="813434" h="1306195">
                    <a:moveTo>
                      <a:pt x="813231" y="754646"/>
                    </a:moveTo>
                    <a:lnTo>
                      <a:pt x="678954" y="522058"/>
                    </a:lnTo>
                    <a:lnTo>
                      <a:pt x="226314" y="522058"/>
                    </a:lnTo>
                    <a:lnTo>
                      <a:pt x="0" y="914057"/>
                    </a:lnTo>
                    <a:lnTo>
                      <a:pt x="226314" y="1306055"/>
                    </a:lnTo>
                    <a:lnTo>
                      <a:pt x="678954" y="1306055"/>
                    </a:lnTo>
                    <a:lnTo>
                      <a:pt x="813231" y="1073467"/>
                    </a:lnTo>
                    <a:lnTo>
                      <a:pt x="813231" y="1031024"/>
                    </a:lnTo>
                    <a:lnTo>
                      <a:pt x="666699" y="1284833"/>
                    </a:lnTo>
                    <a:lnTo>
                      <a:pt x="238569" y="1284833"/>
                    </a:lnTo>
                    <a:lnTo>
                      <a:pt x="24498" y="914057"/>
                    </a:lnTo>
                    <a:lnTo>
                      <a:pt x="238569" y="543280"/>
                    </a:lnTo>
                    <a:lnTo>
                      <a:pt x="666699" y="543280"/>
                    </a:lnTo>
                    <a:lnTo>
                      <a:pt x="813231" y="797090"/>
                    </a:lnTo>
                    <a:lnTo>
                      <a:pt x="813231" y="754646"/>
                    </a:lnTo>
                    <a:close/>
                  </a:path>
                  <a:path w="813434" h="1306195">
                    <a:moveTo>
                      <a:pt x="813231" y="17653"/>
                    </a:moveTo>
                    <a:lnTo>
                      <a:pt x="810793" y="17653"/>
                    </a:lnTo>
                    <a:lnTo>
                      <a:pt x="809929" y="13373"/>
                    </a:lnTo>
                    <a:lnTo>
                      <a:pt x="805243" y="6413"/>
                    </a:lnTo>
                    <a:lnTo>
                      <a:pt x="798283" y="1727"/>
                    </a:lnTo>
                    <a:lnTo>
                      <a:pt x="789774" y="0"/>
                    </a:lnTo>
                    <a:lnTo>
                      <a:pt x="781253" y="1727"/>
                    </a:lnTo>
                    <a:lnTo>
                      <a:pt x="774306" y="6413"/>
                    </a:lnTo>
                    <a:lnTo>
                      <a:pt x="769620" y="13373"/>
                    </a:lnTo>
                    <a:lnTo>
                      <a:pt x="767905" y="21882"/>
                    </a:lnTo>
                    <a:lnTo>
                      <a:pt x="769620" y="30403"/>
                    </a:lnTo>
                    <a:lnTo>
                      <a:pt x="774306" y="37363"/>
                    </a:lnTo>
                    <a:lnTo>
                      <a:pt x="775487" y="38176"/>
                    </a:lnTo>
                    <a:lnTo>
                      <a:pt x="709104" y="153162"/>
                    </a:lnTo>
                    <a:lnTo>
                      <a:pt x="680288" y="173621"/>
                    </a:lnTo>
                    <a:lnTo>
                      <a:pt x="682002" y="182143"/>
                    </a:lnTo>
                    <a:lnTo>
                      <a:pt x="686689" y="189103"/>
                    </a:lnTo>
                    <a:lnTo>
                      <a:pt x="693635" y="193789"/>
                    </a:lnTo>
                    <a:lnTo>
                      <a:pt x="702157" y="195503"/>
                    </a:lnTo>
                    <a:lnTo>
                      <a:pt x="709117" y="194106"/>
                    </a:lnTo>
                    <a:lnTo>
                      <a:pt x="775500" y="309092"/>
                    </a:lnTo>
                    <a:lnTo>
                      <a:pt x="774306" y="309892"/>
                    </a:lnTo>
                    <a:lnTo>
                      <a:pt x="769620" y="316852"/>
                    </a:lnTo>
                    <a:lnTo>
                      <a:pt x="767905" y="325361"/>
                    </a:lnTo>
                    <a:lnTo>
                      <a:pt x="769620" y="333883"/>
                    </a:lnTo>
                    <a:lnTo>
                      <a:pt x="774306" y="340842"/>
                    </a:lnTo>
                    <a:lnTo>
                      <a:pt x="781253" y="345528"/>
                    </a:lnTo>
                    <a:lnTo>
                      <a:pt x="789774" y="347243"/>
                    </a:lnTo>
                    <a:lnTo>
                      <a:pt x="798283" y="345528"/>
                    </a:lnTo>
                    <a:lnTo>
                      <a:pt x="805243" y="340842"/>
                    </a:lnTo>
                    <a:lnTo>
                      <a:pt x="809929" y="333883"/>
                    </a:lnTo>
                    <a:lnTo>
                      <a:pt x="810793" y="329577"/>
                    </a:lnTo>
                    <a:lnTo>
                      <a:pt x="813231" y="329577"/>
                    </a:lnTo>
                    <a:lnTo>
                      <a:pt x="813231" y="321132"/>
                    </a:lnTo>
                    <a:lnTo>
                      <a:pt x="810793" y="321132"/>
                    </a:lnTo>
                    <a:lnTo>
                      <a:pt x="809929" y="316852"/>
                    </a:lnTo>
                    <a:lnTo>
                      <a:pt x="805243" y="309892"/>
                    </a:lnTo>
                    <a:lnTo>
                      <a:pt x="798283" y="305206"/>
                    </a:lnTo>
                    <a:lnTo>
                      <a:pt x="789774" y="303479"/>
                    </a:lnTo>
                    <a:lnTo>
                      <a:pt x="782815" y="304888"/>
                    </a:lnTo>
                    <a:lnTo>
                      <a:pt x="716432" y="189915"/>
                    </a:lnTo>
                    <a:lnTo>
                      <a:pt x="717626" y="189103"/>
                    </a:lnTo>
                    <a:lnTo>
                      <a:pt x="722312" y="182143"/>
                    </a:lnTo>
                    <a:lnTo>
                      <a:pt x="724039" y="173621"/>
                    </a:lnTo>
                    <a:lnTo>
                      <a:pt x="722312" y="165112"/>
                    </a:lnTo>
                    <a:lnTo>
                      <a:pt x="717626" y="158153"/>
                    </a:lnTo>
                    <a:lnTo>
                      <a:pt x="716419" y="157353"/>
                    </a:lnTo>
                    <a:lnTo>
                      <a:pt x="782802" y="42367"/>
                    </a:lnTo>
                    <a:lnTo>
                      <a:pt x="810793" y="26098"/>
                    </a:lnTo>
                    <a:lnTo>
                      <a:pt x="813231" y="26098"/>
                    </a:lnTo>
                    <a:lnTo>
                      <a:pt x="813231" y="17653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2" name="object 44"/>
              <p:cNvSpPr/>
              <p:nvPr/>
            </p:nvSpPr>
            <p:spPr>
              <a:xfrm>
                <a:off x="10557712" y="3225939"/>
                <a:ext cx="108585" cy="193040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193039">
                    <a:moveTo>
                      <a:pt x="0" y="192481"/>
                    </a:moveTo>
                    <a:lnTo>
                      <a:pt x="108394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3" name="object 45"/>
              <p:cNvSpPr/>
              <p:nvPr/>
            </p:nvSpPr>
            <p:spPr>
              <a:xfrm>
                <a:off x="9849040" y="2490101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4" name="object 46"/>
              <p:cNvSpPr/>
              <p:nvPr/>
            </p:nvSpPr>
            <p:spPr>
              <a:xfrm>
                <a:off x="9552190" y="2490101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5" name="object 47"/>
              <p:cNvSpPr/>
              <p:nvPr/>
            </p:nvSpPr>
            <p:spPr>
              <a:xfrm>
                <a:off x="9403765" y="2747175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6" name="object 48"/>
              <p:cNvSpPr/>
              <p:nvPr/>
            </p:nvSpPr>
            <p:spPr>
              <a:xfrm>
                <a:off x="9552190" y="3004261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7" name="object 49"/>
              <p:cNvSpPr/>
              <p:nvPr/>
            </p:nvSpPr>
            <p:spPr>
              <a:xfrm>
                <a:off x="9849040" y="3004261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8" name="object 50"/>
              <p:cNvSpPr/>
              <p:nvPr/>
            </p:nvSpPr>
            <p:spPr>
              <a:xfrm>
                <a:off x="9997465" y="2747175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9" name="object 51"/>
              <p:cNvSpPr/>
              <p:nvPr/>
            </p:nvSpPr>
            <p:spPr>
              <a:xfrm>
                <a:off x="9432569" y="2520009"/>
                <a:ext cx="1002030" cy="723900"/>
              </a:xfrm>
              <a:custGeom>
                <a:avLst/>
                <a:gdLst/>
                <a:ahLst/>
                <a:cxnLst/>
                <a:rect l="l" t="t" r="r" b="b"/>
                <a:pathLst>
                  <a:path w="1002029" h="723900">
                    <a:moveTo>
                      <a:pt x="610222" y="264236"/>
                    </a:moveTo>
                    <a:lnTo>
                      <a:pt x="593699" y="235623"/>
                    </a:lnTo>
                    <a:lnTo>
                      <a:pt x="593699" y="264236"/>
                    </a:lnTo>
                    <a:lnTo>
                      <a:pt x="449414" y="514159"/>
                    </a:lnTo>
                    <a:lnTo>
                      <a:pt x="160820" y="514159"/>
                    </a:lnTo>
                    <a:lnTo>
                      <a:pt x="16522" y="264236"/>
                    </a:lnTo>
                    <a:lnTo>
                      <a:pt x="160820" y="14312"/>
                    </a:lnTo>
                    <a:lnTo>
                      <a:pt x="449414" y="14312"/>
                    </a:lnTo>
                    <a:lnTo>
                      <a:pt x="593699" y="264236"/>
                    </a:lnTo>
                    <a:lnTo>
                      <a:pt x="593699" y="235623"/>
                    </a:lnTo>
                    <a:lnTo>
                      <a:pt x="465924" y="14312"/>
                    </a:lnTo>
                    <a:lnTo>
                      <a:pt x="457669" y="0"/>
                    </a:lnTo>
                    <a:lnTo>
                      <a:pt x="152565" y="0"/>
                    </a:lnTo>
                    <a:lnTo>
                      <a:pt x="0" y="264236"/>
                    </a:lnTo>
                    <a:lnTo>
                      <a:pt x="152565" y="528472"/>
                    </a:lnTo>
                    <a:lnTo>
                      <a:pt x="457669" y="528472"/>
                    </a:lnTo>
                    <a:lnTo>
                      <a:pt x="465924" y="514159"/>
                    </a:lnTo>
                    <a:lnTo>
                      <a:pt x="610222" y="264236"/>
                    </a:lnTo>
                    <a:close/>
                  </a:path>
                  <a:path w="1002029" h="723900">
                    <a:moveTo>
                      <a:pt x="1001966" y="549960"/>
                    </a:moveTo>
                    <a:lnTo>
                      <a:pt x="1000239" y="541451"/>
                    </a:lnTo>
                    <a:lnTo>
                      <a:pt x="995553" y="534492"/>
                    </a:lnTo>
                    <a:lnTo>
                      <a:pt x="988593" y="529805"/>
                    </a:lnTo>
                    <a:lnTo>
                      <a:pt x="980084" y="528078"/>
                    </a:lnTo>
                    <a:lnTo>
                      <a:pt x="973137" y="529488"/>
                    </a:lnTo>
                    <a:lnTo>
                      <a:pt x="965809" y="516801"/>
                    </a:lnTo>
                    <a:lnTo>
                      <a:pt x="965809" y="533692"/>
                    </a:lnTo>
                    <a:lnTo>
                      <a:pt x="964615" y="534492"/>
                    </a:lnTo>
                    <a:lnTo>
                      <a:pt x="959929" y="541451"/>
                    </a:lnTo>
                    <a:lnTo>
                      <a:pt x="958215" y="549960"/>
                    </a:lnTo>
                    <a:lnTo>
                      <a:pt x="959929" y="558482"/>
                    </a:lnTo>
                    <a:lnTo>
                      <a:pt x="964615" y="565442"/>
                    </a:lnTo>
                    <a:lnTo>
                      <a:pt x="965796" y="566254"/>
                    </a:lnTo>
                    <a:lnTo>
                      <a:pt x="899414" y="681228"/>
                    </a:lnTo>
                    <a:lnTo>
                      <a:pt x="871461" y="697471"/>
                    </a:lnTo>
                    <a:lnTo>
                      <a:pt x="738276" y="697471"/>
                    </a:lnTo>
                    <a:lnTo>
                      <a:pt x="737412" y="693191"/>
                    </a:lnTo>
                    <a:lnTo>
                      <a:pt x="732726" y="686231"/>
                    </a:lnTo>
                    <a:lnTo>
                      <a:pt x="725766" y="681545"/>
                    </a:lnTo>
                    <a:lnTo>
                      <a:pt x="717257" y="679818"/>
                    </a:lnTo>
                    <a:lnTo>
                      <a:pt x="710323" y="681228"/>
                    </a:lnTo>
                    <a:lnTo>
                      <a:pt x="643928" y="566254"/>
                    </a:lnTo>
                    <a:lnTo>
                      <a:pt x="645121" y="565442"/>
                    </a:lnTo>
                    <a:lnTo>
                      <a:pt x="649808" y="558482"/>
                    </a:lnTo>
                    <a:lnTo>
                      <a:pt x="651535" y="549960"/>
                    </a:lnTo>
                    <a:lnTo>
                      <a:pt x="649808" y="541451"/>
                    </a:lnTo>
                    <a:lnTo>
                      <a:pt x="645121" y="534492"/>
                    </a:lnTo>
                    <a:lnTo>
                      <a:pt x="643915" y="533692"/>
                    </a:lnTo>
                    <a:lnTo>
                      <a:pt x="710311" y="418719"/>
                    </a:lnTo>
                    <a:lnTo>
                      <a:pt x="738276" y="402437"/>
                    </a:lnTo>
                    <a:lnTo>
                      <a:pt x="871448" y="402437"/>
                    </a:lnTo>
                    <a:lnTo>
                      <a:pt x="872324" y="406742"/>
                    </a:lnTo>
                    <a:lnTo>
                      <a:pt x="877011" y="413702"/>
                    </a:lnTo>
                    <a:lnTo>
                      <a:pt x="883958" y="418388"/>
                    </a:lnTo>
                    <a:lnTo>
                      <a:pt x="892479" y="420103"/>
                    </a:lnTo>
                    <a:lnTo>
                      <a:pt x="899426" y="418706"/>
                    </a:lnTo>
                    <a:lnTo>
                      <a:pt x="965809" y="533692"/>
                    </a:lnTo>
                    <a:lnTo>
                      <a:pt x="965809" y="516801"/>
                    </a:lnTo>
                    <a:lnTo>
                      <a:pt x="906741" y="414515"/>
                    </a:lnTo>
                    <a:lnTo>
                      <a:pt x="907948" y="413702"/>
                    </a:lnTo>
                    <a:lnTo>
                      <a:pt x="912634" y="406742"/>
                    </a:lnTo>
                    <a:lnTo>
                      <a:pt x="914361" y="398221"/>
                    </a:lnTo>
                    <a:lnTo>
                      <a:pt x="912634" y="389712"/>
                    </a:lnTo>
                    <a:lnTo>
                      <a:pt x="907948" y="382752"/>
                    </a:lnTo>
                    <a:lnTo>
                      <a:pt x="900988" y="378066"/>
                    </a:lnTo>
                    <a:lnTo>
                      <a:pt x="892479" y="376339"/>
                    </a:lnTo>
                    <a:lnTo>
                      <a:pt x="883958" y="378066"/>
                    </a:lnTo>
                    <a:lnTo>
                      <a:pt x="877011" y="382752"/>
                    </a:lnTo>
                    <a:lnTo>
                      <a:pt x="872324" y="389712"/>
                    </a:lnTo>
                    <a:lnTo>
                      <a:pt x="871461" y="393992"/>
                    </a:lnTo>
                    <a:lnTo>
                      <a:pt x="738276" y="393992"/>
                    </a:lnTo>
                    <a:lnTo>
                      <a:pt x="737412" y="389712"/>
                    </a:lnTo>
                    <a:lnTo>
                      <a:pt x="732726" y="382752"/>
                    </a:lnTo>
                    <a:lnTo>
                      <a:pt x="725766" y="378066"/>
                    </a:lnTo>
                    <a:lnTo>
                      <a:pt x="717257" y="376339"/>
                    </a:lnTo>
                    <a:lnTo>
                      <a:pt x="708736" y="378066"/>
                    </a:lnTo>
                    <a:lnTo>
                      <a:pt x="701789" y="382752"/>
                    </a:lnTo>
                    <a:lnTo>
                      <a:pt x="697103" y="389712"/>
                    </a:lnTo>
                    <a:lnTo>
                      <a:pt x="695388" y="398221"/>
                    </a:lnTo>
                    <a:lnTo>
                      <a:pt x="697103" y="406742"/>
                    </a:lnTo>
                    <a:lnTo>
                      <a:pt x="701789" y="413702"/>
                    </a:lnTo>
                    <a:lnTo>
                      <a:pt x="702983" y="414515"/>
                    </a:lnTo>
                    <a:lnTo>
                      <a:pt x="636600" y="529501"/>
                    </a:lnTo>
                    <a:lnTo>
                      <a:pt x="607783" y="549960"/>
                    </a:lnTo>
                    <a:lnTo>
                      <a:pt x="609498" y="558482"/>
                    </a:lnTo>
                    <a:lnTo>
                      <a:pt x="614184" y="565442"/>
                    </a:lnTo>
                    <a:lnTo>
                      <a:pt x="621131" y="570128"/>
                    </a:lnTo>
                    <a:lnTo>
                      <a:pt x="629653" y="571842"/>
                    </a:lnTo>
                    <a:lnTo>
                      <a:pt x="636612" y="570445"/>
                    </a:lnTo>
                    <a:lnTo>
                      <a:pt x="702995" y="685419"/>
                    </a:lnTo>
                    <a:lnTo>
                      <a:pt x="701789" y="686231"/>
                    </a:lnTo>
                    <a:lnTo>
                      <a:pt x="697103" y="693191"/>
                    </a:lnTo>
                    <a:lnTo>
                      <a:pt x="695388" y="701700"/>
                    </a:lnTo>
                    <a:lnTo>
                      <a:pt x="697103" y="710222"/>
                    </a:lnTo>
                    <a:lnTo>
                      <a:pt x="701789" y="717181"/>
                    </a:lnTo>
                    <a:lnTo>
                      <a:pt x="708736" y="721868"/>
                    </a:lnTo>
                    <a:lnTo>
                      <a:pt x="717257" y="723582"/>
                    </a:lnTo>
                    <a:lnTo>
                      <a:pt x="725766" y="721868"/>
                    </a:lnTo>
                    <a:lnTo>
                      <a:pt x="732726" y="717181"/>
                    </a:lnTo>
                    <a:lnTo>
                      <a:pt x="737412" y="710222"/>
                    </a:lnTo>
                    <a:lnTo>
                      <a:pt x="738276" y="705916"/>
                    </a:lnTo>
                    <a:lnTo>
                      <a:pt x="871448" y="705916"/>
                    </a:lnTo>
                    <a:lnTo>
                      <a:pt x="872324" y="710222"/>
                    </a:lnTo>
                    <a:lnTo>
                      <a:pt x="877011" y="717181"/>
                    </a:lnTo>
                    <a:lnTo>
                      <a:pt x="883958" y="721868"/>
                    </a:lnTo>
                    <a:lnTo>
                      <a:pt x="892479" y="723582"/>
                    </a:lnTo>
                    <a:lnTo>
                      <a:pt x="900988" y="721868"/>
                    </a:lnTo>
                    <a:lnTo>
                      <a:pt x="907948" y="717181"/>
                    </a:lnTo>
                    <a:lnTo>
                      <a:pt x="912634" y="710222"/>
                    </a:lnTo>
                    <a:lnTo>
                      <a:pt x="914361" y="701700"/>
                    </a:lnTo>
                    <a:lnTo>
                      <a:pt x="912634" y="693191"/>
                    </a:lnTo>
                    <a:lnTo>
                      <a:pt x="907948" y="686231"/>
                    </a:lnTo>
                    <a:lnTo>
                      <a:pt x="906729" y="685431"/>
                    </a:lnTo>
                    <a:lnTo>
                      <a:pt x="973124" y="570445"/>
                    </a:lnTo>
                    <a:lnTo>
                      <a:pt x="980084" y="571842"/>
                    </a:lnTo>
                    <a:lnTo>
                      <a:pt x="988593" y="570128"/>
                    </a:lnTo>
                    <a:lnTo>
                      <a:pt x="995553" y="565442"/>
                    </a:lnTo>
                    <a:lnTo>
                      <a:pt x="1000239" y="558482"/>
                    </a:lnTo>
                    <a:lnTo>
                      <a:pt x="1001966" y="54996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0" name="object 52"/>
              <p:cNvSpPr/>
              <p:nvPr/>
            </p:nvSpPr>
            <p:spPr>
              <a:xfrm>
                <a:off x="9890226" y="3048482"/>
                <a:ext cx="686435" cy="370205"/>
              </a:xfrm>
              <a:custGeom>
                <a:avLst/>
                <a:gdLst/>
                <a:ahLst/>
                <a:cxnLst/>
                <a:rect l="l" t="t" r="r" b="b"/>
                <a:pathLst>
                  <a:path w="686434" h="370204">
                    <a:moveTo>
                      <a:pt x="685838" y="21488"/>
                    </a:moveTo>
                    <a:lnTo>
                      <a:pt x="522427" y="21488"/>
                    </a:lnTo>
                  </a:path>
                  <a:path w="686434" h="370204">
                    <a:moveTo>
                      <a:pt x="214858" y="369938"/>
                    </a:moveTo>
                    <a:lnTo>
                      <a:pt x="0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1" name="object 53"/>
              <p:cNvSpPr/>
              <p:nvPr/>
            </p:nvSpPr>
            <p:spPr>
              <a:xfrm>
                <a:off x="9926332" y="2195995"/>
                <a:ext cx="199872" cy="176060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2" name="object 54"/>
              <p:cNvSpPr/>
              <p:nvPr/>
            </p:nvSpPr>
            <p:spPr>
              <a:xfrm>
                <a:off x="9890226" y="2363114"/>
                <a:ext cx="90805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90804" h="157480">
                    <a:moveTo>
                      <a:pt x="90385" y="0"/>
                    </a:moveTo>
                    <a:lnTo>
                      <a:pt x="0" y="156908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3" name="object 55"/>
              <p:cNvSpPr/>
              <p:nvPr/>
            </p:nvSpPr>
            <p:spPr>
              <a:xfrm>
                <a:off x="9472713" y="3722382"/>
                <a:ext cx="199859" cy="17606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4" name="object 56"/>
              <p:cNvSpPr/>
              <p:nvPr/>
            </p:nvSpPr>
            <p:spPr>
              <a:xfrm>
                <a:off x="9663950" y="3810419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5">
                    <a:moveTo>
                      <a:pt x="0" y="0"/>
                    </a:moveTo>
                    <a:lnTo>
                      <a:pt x="214807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</p:grpSp>
        <p:grpSp>
          <p:nvGrpSpPr>
            <p:cNvPr id="32" name="object 57"/>
            <p:cNvGrpSpPr/>
            <p:nvPr/>
          </p:nvGrpSpPr>
          <p:grpSpPr>
            <a:xfrm>
              <a:off x="11436544" y="4241636"/>
              <a:ext cx="2006302" cy="3064141"/>
              <a:chOff x="9096299" y="4147464"/>
              <a:chExt cx="1595755" cy="2437130"/>
            </a:xfrm>
          </p:grpSpPr>
          <p:sp>
            <p:nvSpPr>
              <p:cNvPr id="37" name="object 58"/>
              <p:cNvSpPr/>
              <p:nvPr/>
            </p:nvSpPr>
            <p:spPr>
              <a:xfrm>
                <a:off x="10079456" y="4595342"/>
                <a:ext cx="154558" cy="1545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38" name="object 59"/>
              <p:cNvSpPr/>
              <p:nvPr/>
            </p:nvSpPr>
            <p:spPr>
              <a:xfrm>
                <a:off x="9460573" y="4595342"/>
                <a:ext cx="154558" cy="1545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39" name="object 60"/>
              <p:cNvSpPr/>
              <p:nvPr/>
            </p:nvSpPr>
            <p:spPr>
              <a:xfrm>
                <a:off x="9151137" y="5131307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0" name="object 61"/>
              <p:cNvSpPr/>
              <p:nvPr/>
            </p:nvSpPr>
            <p:spPr>
              <a:xfrm>
                <a:off x="9460573" y="5667273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1" name="object 62"/>
              <p:cNvSpPr/>
              <p:nvPr/>
            </p:nvSpPr>
            <p:spPr>
              <a:xfrm>
                <a:off x="10079456" y="5667273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2" name="object 63"/>
              <p:cNvSpPr/>
              <p:nvPr/>
            </p:nvSpPr>
            <p:spPr>
              <a:xfrm>
                <a:off x="10388905" y="5131307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3" name="object 64"/>
              <p:cNvSpPr/>
              <p:nvPr/>
            </p:nvSpPr>
            <p:spPr>
              <a:xfrm>
                <a:off x="9211195" y="4657699"/>
                <a:ext cx="1272540" cy="1102360"/>
              </a:xfrm>
              <a:custGeom>
                <a:avLst/>
                <a:gdLst/>
                <a:ahLst/>
                <a:cxnLst/>
                <a:rect l="l" t="t" r="r" b="b"/>
                <a:pathLst>
                  <a:path w="1272540" h="1102360">
                    <a:moveTo>
                      <a:pt x="954151" y="0"/>
                    </a:moveTo>
                    <a:lnTo>
                      <a:pt x="318058" y="0"/>
                    </a:lnTo>
                    <a:lnTo>
                      <a:pt x="0" y="550887"/>
                    </a:lnTo>
                    <a:lnTo>
                      <a:pt x="318058" y="1101763"/>
                    </a:lnTo>
                    <a:lnTo>
                      <a:pt x="954151" y="1101763"/>
                    </a:lnTo>
                    <a:lnTo>
                      <a:pt x="971374" y="1071930"/>
                    </a:lnTo>
                    <a:lnTo>
                      <a:pt x="335267" y="1071930"/>
                    </a:lnTo>
                    <a:lnTo>
                      <a:pt x="34429" y="550887"/>
                    </a:lnTo>
                    <a:lnTo>
                      <a:pt x="335267" y="29832"/>
                    </a:lnTo>
                    <a:lnTo>
                      <a:pt x="971374" y="29832"/>
                    </a:lnTo>
                    <a:lnTo>
                      <a:pt x="954151" y="0"/>
                    </a:lnTo>
                    <a:close/>
                  </a:path>
                  <a:path w="1272540" h="1102360">
                    <a:moveTo>
                      <a:pt x="971374" y="29832"/>
                    </a:moveTo>
                    <a:lnTo>
                      <a:pt x="936929" y="29832"/>
                    </a:lnTo>
                    <a:lnTo>
                      <a:pt x="1237754" y="550887"/>
                    </a:lnTo>
                    <a:lnTo>
                      <a:pt x="936929" y="1071930"/>
                    </a:lnTo>
                    <a:lnTo>
                      <a:pt x="971374" y="1071930"/>
                    </a:lnTo>
                    <a:lnTo>
                      <a:pt x="1272197" y="550887"/>
                    </a:lnTo>
                    <a:lnTo>
                      <a:pt x="971374" y="29832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4" name="object 65"/>
              <p:cNvSpPr/>
              <p:nvPr/>
            </p:nvSpPr>
            <p:spPr>
              <a:xfrm>
                <a:off x="10385171" y="5739891"/>
                <a:ext cx="74129" cy="74129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5" name="object 66"/>
              <p:cNvSpPr/>
              <p:nvPr/>
            </p:nvSpPr>
            <p:spPr>
              <a:xfrm>
                <a:off x="10682021" y="5752034"/>
                <a:ext cx="1016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0164">
                    <a:moveTo>
                      <a:pt x="9982" y="0"/>
                    </a:moveTo>
                    <a:lnTo>
                      <a:pt x="2911" y="10489"/>
                    </a:lnTo>
                    <a:lnTo>
                      <a:pt x="0" y="24916"/>
                    </a:lnTo>
                    <a:lnTo>
                      <a:pt x="2911" y="39345"/>
                    </a:lnTo>
                    <a:lnTo>
                      <a:pt x="9982" y="49838"/>
                    </a:lnTo>
                    <a:lnTo>
                      <a:pt x="9982" y="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6" name="object 67"/>
              <p:cNvSpPr/>
              <p:nvPr/>
            </p:nvSpPr>
            <p:spPr>
              <a:xfrm>
                <a:off x="10236746" y="5996965"/>
                <a:ext cx="74129" cy="74142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5" name="object 68"/>
              <p:cNvSpPr/>
              <p:nvPr/>
            </p:nvSpPr>
            <p:spPr>
              <a:xfrm>
                <a:off x="10385171" y="6254045"/>
                <a:ext cx="74129" cy="74142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6" name="object 69"/>
              <p:cNvSpPr/>
              <p:nvPr/>
            </p:nvSpPr>
            <p:spPr>
              <a:xfrm>
                <a:off x="9096299" y="5769800"/>
                <a:ext cx="1595755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1595754" h="546735">
                    <a:moveTo>
                      <a:pt x="394169" y="370154"/>
                    </a:moveTo>
                    <a:lnTo>
                      <a:pt x="392442" y="361645"/>
                    </a:lnTo>
                    <a:lnTo>
                      <a:pt x="387756" y="354685"/>
                    </a:lnTo>
                    <a:lnTo>
                      <a:pt x="380796" y="349999"/>
                    </a:lnTo>
                    <a:lnTo>
                      <a:pt x="372287" y="348272"/>
                    </a:lnTo>
                    <a:lnTo>
                      <a:pt x="365340" y="349681"/>
                    </a:lnTo>
                    <a:lnTo>
                      <a:pt x="358013" y="336994"/>
                    </a:lnTo>
                    <a:lnTo>
                      <a:pt x="358013" y="353885"/>
                    </a:lnTo>
                    <a:lnTo>
                      <a:pt x="356819" y="354685"/>
                    </a:lnTo>
                    <a:lnTo>
                      <a:pt x="352132" y="361645"/>
                    </a:lnTo>
                    <a:lnTo>
                      <a:pt x="350418" y="370154"/>
                    </a:lnTo>
                    <a:lnTo>
                      <a:pt x="352132" y="378675"/>
                    </a:lnTo>
                    <a:lnTo>
                      <a:pt x="356819" y="385635"/>
                    </a:lnTo>
                    <a:lnTo>
                      <a:pt x="358000" y="386448"/>
                    </a:lnTo>
                    <a:lnTo>
                      <a:pt x="291617" y="501421"/>
                    </a:lnTo>
                    <a:lnTo>
                      <a:pt x="263652" y="517664"/>
                    </a:lnTo>
                    <a:lnTo>
                      <a:pt x="130492" y="517664"/>
                    </a:lnTo>
                    <a:lnTo>
                      <a:pt x="129628" y="513372"/>
                    </a:lnTo>
                    <a:lnTo>
                      <a:pt x="124942" y="506425"/>
                    </a:lnTo>
                    <a:lnTo>
                      <a:pt x="117983" y="501726"/>
                    </a:lnTo>
                    <a:lnTo>
                      <a:pt x="109474" y="500011"/>
                    </a:lnTo>
                    <a:lnTo>
                      <a:pt x="102514" y="501421"/>
                    </a:lnTo>
                    <a:lnTo>
                      <a:pt x="36131" y="386448"/>
                    </a:lnTo>
                    <a:lnTo>
                      <a:pt x="37338" y="385635"/>
                    </a:lnTo>
                    <a:lnTo>
                      <a:pt x="42024" y="378675"/>
                    </a:lnTo>
                    <a:lnTo>
                      <a:pt x="43751" y="370154"/>
                    </a:lnTo>
                    <a:lnTo>
                      <a:pt x="42024" y="361645"/>
                    </a:lnTo>
                    <a:lnTo>
                      <a:pt x="37338" y="354685"/>
                    </a:lnTo>
                    <a:lnTo>
                      <a:pt x="36131" y="353885"/>
                    </a:lnTo>
                    <a:lnTo>
                      <a:pt x="102514" y="238899"/>
                    </a:lnTo>
                    <a:lnTo>
                      <a:pt x="130492" y="222631"/>
                    </a:lnTo>
                    <a:lnTo>
                      <a:pt x="263652" y="222631"/>
                    </a:lnTo>
                    <a:lnTo>
                      <a:pt x="264528" y="226936"/>
                    </a:lnTo>
                    <a:lnTo>
                      <a:pt x="269214" y="233895"/>
                    </a:lnTo>
                    <a:lnTo>
                      <a:pt x="276161" y="238582"/>
                    </a:lnTo>
                    <a:lnTo>
                      <a:pt x="284683" y="240296"/>
                    </a:lnTo>
                    <a:lnTo>
                      <a:pt x="291630" y="238899"/>
                    </a:lnTo>
                    <a:lnTo>
                      <a:pt x="358013" y="353885"/>
                    </a:lnTo>
                    <a:lnTo>
                      <a:pt x="358013" y="336994"/>
                    </a:lnTo>
                    <a:lnTo>
                      <a:pt x="298945" y="234708"/>
                    </a:lnTo>
                    <a:lnTo>
                      <a:pt x="300151" y="233895"/>
                    </a:lnTo>
                    <a:lnTo>
                      <a:pt x="304838" y="226936"/>
                    </a:lnTo>
                    <a:lnTo>
                      <a:pt x="306565" y="218414"/>
                    </a:lnTo>
                    <a:lnTo>
                      <a:pt x="304838" y="209905"/>
                    </a:lnTo>
                    <a:lnTo>
                      <a:pt x="300151" y="202946"/>
                    </a:lnTo>
                    <a:lnTo>
                      <a:pt x="293192" y="198259"/>
                    </a:lnTo>
                    <a:lnTo>
                      <a:pt x="284683" y="196532"/>
                    </a:lnTo>
                    <a:lnTo>
                      <a:pt x="276161" y="198259"/>
                    </a:lnTo>
                    <a:lnTo>
                      <a:pt x="269214" y="202946"/>
                    </a:lnTo>
                    <a:lnTo>
                      <a:pt x="264528" y="209905"/>
                    </a:lnTo>
                    <a:lnTo>
                      <a:pt x="263664" y="214185"/>
                    </a:lnTo>
                    <a:lnTo>
                      <a:pt x="130492" y="214185"/>
                    </a:lnTo>
                    <a:lnTo>
                      <a:pt x="129628" y="209905"/>
                    </a:lnTo>
                    <a:lnTo>
                      <a:pt x="124942" y="202946"/>
                    </a:lnTo>
                    <a:lnTo>
                      <a:pt x="117983" y="198259"/>
                    </a:lnTo>
                    <a:lnTo>
                      <a:pt x="109474" y="196532"/>
                    </a:lnTo>
                    <a:lnTo>
                      <a:pt x="100952" y="198259"/>
                    </a:lnTo>
                    <a:lnTo>
                      <a:pt x="94005" y="202946"/>
                    </a:lnTo>
                    <a:lnTo>
                      <a:pt x="89319" y="209905"/>
                    </a:lnTo>
                    <a:lnTo>
                      <a:pt x="87604" y="218414"/>
                    </a:lnTo>
                    <a:lnTo>
                      <a:pt x="89319" y="226936"/>
                    </a:lnTo>
                    <a:lnTo>
                      <a:pt x="94005" y="233895"/>
                    </a:lnTo>
                    <a:lnTo>
                      <a:pt x="95186" y="234708"/>
                    </a:lnTo>
                    <a:lnTo>
                      <a:pt x="28803" y="349681"/>
                    </a:lnTo>
                    <a:lnTo>
                      <a:pt x="0" y="370154"/>
                    </a:lnTo>
                    <a:lnTo>
                      <a:pt x="1714" y="378675"/>
                    </a:lnTo>
                    <a:lnTo>
                      <a:pt x="6400" y="385635"/>
                    </a:lnTo>
                    <a:lnTo>
                      <a:pt x="13347" y="390321"/>
                    </a:lnTo>
                    <a:lnTo>
                      <a:pt x="21869" y="392036"/>
                    </a:lnTo>
                    <a:lnTo>
                      <a:pt x="28816" y="390639"/>
                    </a:lnTo>
                    <a:lnTo>
                      <a:pt x="95199" y="505625"/>
                    </a:lnTo>
                    <a:lnTo>
                      <a:pt x="94005" y="506425"/>
                    </a:lnTo>
                    <a:lnTo>
                      <a:pt x="89319" y="513372"/>
                    </a:lnTo>
                    <a:lnTo>
                      <a:pt x="87604" y="521893"/>
                    </a:lnTo>
                    <a:lnTo>
                      <a:pt x="89319" y="530415"/>
                    </a:lnTo>
                    <a:lnTo>
                      <a:pt x="94005" y="537362"/>
                    </a:lnTo>
                    <a:lnTo>
                      <a:pt x="100952" y="542061"/>
                    </a:lnTo>
                    <a:lnTo>
                      <a:pt x="109474" y="543775"/>
                    </a:lnTo>
                    <a:lnTo>
                      <a:pt x="117983" y="542061"/>
                    </a:lnTo>
                    <a:lnTo>
                      <a:pt x="124942" y="537362"/>
                    </a:lnTo>
                    <a:lnTo>
                      <a:pt x="129628" y="530415"/>
                    </a:lnTo>
                    <a:lnTo>
                      <a:pt x="130492" y="526110"/>
                    </a:lnTo>
                    <a:lnTo>
                      <a:pt x="263652" y="526110"/>
                    </a:lnTo>
                    <a:lnTo>
                      <a:pt x="264528" y="530415"/>
                    </a:lnTo>
                    <a:lnTo>
                      <a:pt x="269214" y="537362"/>
                    </a:lnTo>
                    <a:lnTo>
                      <a:pt x="276161" y="542061"/>
                    </a:lnTo>
                    <a:lnTo>
                      <a:pt x="284683" y="543775"/>
                    </a:lnTo>
                    <a:lnTo>
                      <a:pt x="293192" y="542061"/>
                    </a:lnTo>
                    <a:lnTo>
                      <a:pt x="300151" y="537362"/>
                    </a:lnTo>
                    <a:lnTo>
                      <a:pt x="304838" y="530415"/>
                    </a:lnTo>
                    <a:lnTo>
                      <a:pt x="306565" y="521893"/>
                    </a:lnTo>
                    <a:lnTo>
                      <a:pt x="304838" y="513372"/>
                    </a:lnTo>
                    <a:lnTo>
                      <a:pt x="300151" y="506425"/>
                    </a:lnTo>
                    <a:lnTo>
                      <a:pt x="298945" y="505612"/>
                    </a:lnTo>
                    <a:lnTo>
                      <a:pt x="365328" y="390639"/>
                    </a:lnTo>
                    <a:lnTo>
                      <a:pt x="372287" y="392036"/>
                    </a:lnTo>
                    <a:lnTo>
                      <a:pt x="380796" y="390321"/>
                    </a:lnTo>
                    <a:lnTo>
                      <a:pt x="387756" y="385635"/>
                    </a:lnTo>
                    <a:lnTo>
                      <a:pt x="392442" y="378675"/>
                    </a:lnTo>
                    <a:lnTo>
                      <a:pt x="394169" y="370154"/>
                    </a:lnTo>
                    <a:close/>
                  </a:path>
                  <a:path w="1595754" h="546735">
                    <a:moveTo>
                      <a:pt x="1595704" y="0"/>
                    </a:moveTo>
                    <a:lnTo>
                      <a:pt x="1321803" y="0"/>
                    </a:lnTo>
                    <a:lnTo>
                      <a:pt x="1169250" y="264223"/>
                    </a:lnTo>
                    <a:lnTo>
                      <a:pt x="1321803" y="528459"/>
                    </a:lnTo>
                    <a:lnTo>
                      <a:pt x="1587157" y="528459"/>
                    </a:lnTo>
                    <a:lnTo>
                      <a:pt x="1588630" y="535749"/>
                    </a:lnTo>
                    <a:lnTo>
                      <a:pt x="1595704" y="546239"/>
                    </a:lnTo>
                    <a:lnTo>
                      <a:pt x="1595704" y="528459"/>
                    </a:lnTo>
                    <a:lnTo>
                      <a:pt x="1595704" y="514159"/>
                    </a:lnTo>
                    <a:lnTo>
                      <a:pt x="1595704" y="496404"/>
                    </a:lnTo>
                    <a:lnTo>
                      <a:pt x="1588630" y="506895"/>
                    </a:lnTo>
                    <a:lnTo>
                      <a:pt x="1587157" y="514159"/>
                    </a:lnTo>
                    <a:lnTo>
                      <a:pt x="1330071" y="514159"/>
                    </a:lnTo>
                    <a:lnTo>
                      <a:pt x="1185760" y="264223"/>
                    </a:lnTo>
                    <a:lnTo>
                      <a:pt x="1330071" y="14300"/>
                    </a:lnTo>
                    <a:lnTo>
                      <a:pt x="1595704" y="14300"/>
                    </a:lnTo>
                    <a:lnTo>
                      <a:pt x="1595704" y="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7" name="object 70"/>
              <p:cNvSpPr/>
              <p:nvPr/>
            </p:nvSpPr>
            <p:spPr>
              <a:xfrm>
                <a:off x="9590798" y="6051930"/>
                <a:ext cx="199859" cy="176047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8" name="object 71"/>
              <p:cNvSpPr/>
              <p:nvPr/>
            </p:nvSpPr>
            <p:spPr>
              <a:xfrm>
                <a:off x="10526903" y="4517567"/>
                <a:ext cx="16510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347345">
                    <a:moveTo>
                      <a:pt x="165087" y="17665"/>
                    </a:moveTo>
                    <a:lnTo>
                      <a:pt x="130505" y="17665"/>
                    </a:lnTo>
                    <a:lnTo>
                      <a:pt x="129641" y="13373"/>
                    </a:lnTo>
                    <a:lnTo>
                      <a:pt x="124955" y="6413"/>
                    </a:lnTo>
                    <a:lnTo>
                      <a:pt x="117995" y="1727"/>
                    </a:lnTo>
                    <a:lnTo>
                      <a:pt x="109486" y="0"/>
                    </a:lnTo>
                    <a:lnTo>
                      <a:pt x="100965" y="1727"/>
                    </a:lnTo>
                    <a:lnTo>
                      <a:pt x="94018" y="6413"/>
                    </a:lnTo>
                    <a:lnTo>
                      <a:pt x="89331" y="13373"/>
                    </a:lnTo>
                    <a:lnTo>
                      <a:pt x="87617" y="21882"/>
                    </a:lnTo>
                    <a:lnTo>
                      <a:pt x="89331" y="30403"/>
                    </a:lnTo>
                    <a:lnTo>
                      <a:pt x="94018" y="37363"/>
                    </a:lnTo>
                    <a:lnTo>
                      <a:pt x="95199" y="38176"/>
                    </a:lnTo>
                    <a:lnTo>
                      <a:pt x="28816" y="153162"/>
                    </a:lnTo>
                    <a:lnTo>
                      <a:pt x="0" y="173621"/>
                    </a:lnTo>
                    <a:lnTo>
                      <a:pt x="1714" y="182143"/>
                    </a:lnTo>
                    <a:lnTo>
                      <a:pt x="6400" y="189103"/>
                    </a:lnTo>
                    <a:lnTo>
                      <a:pt x="13347" y="193789"/>
                    </a:lnTo>
                    <a:lnTo>
                      <a:pt x="21869" y="195503"/>
                    </a:lnTo>
                    <a:lnTo>
                      <a:pt x="28803" y="194106"/>
                    </a:lnTo>
                    <a:lnTo>
                      <a:pt x="95199" y="309092"/>
                    </a:lnTo>
                    <a:lnTo>
                      <a:pt x="94018" y="309892"/>
                    </a:lnTo>
                    <a:lnTo>
                      <a:pt x="89331" y="316852"/>
                    </a:lnTo>
                    <a:lnTo>
                      <a:pt x="87617" y="325361"/>
                    </a:lnTo>
                    <a:lnTo>
                      <a:pt x="89331" y="333883"/>
                    </a:lnTo>
                    <a:lnTo>
                      <a:pt x="94018" y="340842"/>
                    </a:lnTo>
                    <a:lnTo>
                      <a:pt x="100965" y="345528"/>
                    </a:lnTo>
                    <a:lnTo>
                      <a:pt x="109486" y="347243"/>
                    </a:lnTo>
                    <a:lnTo>
                      <a:pt x="117995" y="345528"/>
                    </a:lnTo>
                    <a:lnTo>
                      <a:pt x="124955" y="340842"/>
                    </a:lnTo>
                    <a:lnTo>
                      <a:pt x="129641" y="333883"/>
                    </a:lnTo>
                    <a:lnTo>
                      <a:pt x="130505" y="329590"/>
                    </a:lnTo>
                    <a:lnTo>
                      <a:pt x="165087" y="329590"/>
                    </a:lnTo>
                    <a:lnTo>
                      <a:pt x="165087" y="321144"/>
                    </a:lnTo>
                    <a:lnTo>
                      <a:pt x="130505" y="321144"/>
                    </a:lnTo>
                    <a:lnTo>
                      <a:pt x="129641" y="316852"/>
                    </a:lnTo>
                    <a:lnTo>
                      <a:pt x="124955" y="309892"/>
                    </a:lnTo>
                    <a:lnTo>
                      <a:pt x="117995" y="305206"/>
                    </a:lnTo>
                    <a:lnTo>
                      <a:pt x="109486" y="303479"/>
                    </a:lnTo>
                    <a:lnTo>
                      <a:pt x="102527" y="304901"/>
                    </a:lnTo>
                    <a:lnTo>
                      <a:pt x="36131" y="189915"/>
                    </a:lnTo>
                    <a:lnTo>
                      <a:pt x="37338" y="189103"/>
                    </a:lnTo>
                    <a:lnTo>
                      <a:pt x="42024" y="182143"/>
                    </a:lnTo>
                    <a:lnTo>
                      <a:pt x="43751" y="173621"/>
                    </a:lnTo>
                    <a:lnTo>
                      <a:pt x="42024" y="165112"/>
                    </a:lnTo>
                    <a:lnTo>
                      <a:pt x="37338" y="158153"/>
                    </a:lnTo>
                    <a:lnTo>
                      <a:pt x="36144" y="157353"/>
                    </a:lnTo>
                    <a:lnTo>
                      <a:pt x="102527" y="42367"/>
                    </a:lnTo>
                    <a:lnTo>
                      <a:pt x="130505" y="26111"/>
                    </a:lnTo>
                    <a:lnTo>
                      <a:pt x="165087" y="26111"/>
                    </a:lnTo>
                    <a:lnTo>
                      <a:pt x="165087" y="17665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9" name="object 72"/>
              <p:cNvSpPr/>
              <p:nvPr/>
            </p:nvSpPr>
            <p:spPr>
              <a:xfrm>
                <a:off x="10198138" y="6408400"/>
                <a:ext cx="199872" cy="17606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0" name="object 73"/>
              <p:cNvSpPr/>
              <p:nvPr/>
            </p:nvSpPr>
            <p:spPr>
              <a:xfrm>
                <a:off x="9383420" y="5759462"/>
                <a:ext cx="1035050" cy="658495"/>
              </a:xfrm>
              <a:custGeom>
                <a:avLst/>
                <a:gdLst/>
                <a:ahLst/>
                <a:cxnLst/>
                <a:rect l="l" t="t" r="r" b="b"/>
                <a:pathLst>
                  <a:path w="1035050" h="658495">
                    <a:moveTo>
                      <a:pt x="1034681" y="538810"/>
                    </a:moveTo>
                    <a:lnTo>
                      <a:pt x="960310" y="657898"/>
                    </a:lnTo>
                  </a:path>
                  <a:path w="1035050" h="658495">
                    <a:moveTo>
                      <a:pt x="0" y="224523"/>
                    </a:moveTo>
                    <a:lnTo>
                      <a:pt x="145834" y="0"/>
                    </a:lnTo>
                  </a:path>
                  <a:path w="1035050" h="658495">
                    <a:moveTo>
                      <a:pt x="90042" y="380491"/>
                    </a:moveTo>
                    <a:lnTo>
                      <a:pt x="218465" y="380491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1" name="object 74"/>
              <p:cNvSpPr/>
              <p:nvPr/>
            </p:nvSpPr>
            <p:spPr>
              <a:xfrm>
                <a:off x="9142324" y="4147464"/>
                <a:ext cx="394335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394334" h="347345">
                    <a:moveTo>
                      <a:pt x="394169" y="173621"/>
                    </a:moveTo>
                    <a:lnTo>
                      <a:pt x="392442" y="165112"/>
                    </a:lnTo>
                    <a:lnTo>
                      <a:pt x="387756" y="158153"/>
                    </a:lnTo>
                    <a:lnTo>
                      <a:pt x="380796" y="153466"/>
                    </a:lnTo>
                    <a:lnTo>
                      <a:pt x="372287" y="151739"/>
                    </a:lnTo>
                    <a:lnTo>
                      <a:pt x="365340" y="153149"/>
                    </a:lnTo>
                    <a:lnTo>
                      <a:pt x="358013" y="140462"/>
                    </a:lnTo>
                    <a:lnTo>
                      <a:pt x="358013" y="157353"/>
                    </a:lnTo>
                    <a:lnTo>
                      <a:pt x="356819" y="158153"/>
                    </a:lnTo>
                    <a:lnTo>
                      <a:pt x="352132" y="165112"/>
                    </a:lnTo>
                    <a:lnTo>
                      <a:pt x="350418" y="173621"/>
                    </a:lnTo>
                    <a:lnTo>
                      <a:pt x="352132" y="182143"/>
                    </a:lnTo>
                    <a:lnTo>
                      <a:pt x="356819" y="189103"/>
                    </a:lnTo>
                    <a:lnTo>
                      <a:pt x="358000" y="189915"/>
                    </a:lnTo>
                    <a:lnTo>
                      <a:pt x="291617" y="304888"/>
                    </a:lnTo>
                    <a:lnTo>
                      <a:pt x="263664" y="321132"/>
                    </a:lnTo>
                    <a:lnTo>
                      <a:pt x="130492" y="321132"/>
                    </a:lnTo>
                    <a:lnTo>
                      <a:pt x="129628" y="316852"/>
                    </a:lnTo>
                    <a:lnTo>
                      <a:pt x="124942" y="309892"/>
                    </a:lnTo>
                    <a:lnTo>
                      <a:pt x="117983" y="305206"/>
                    </a:lnTo>
                    <a:lnTo>
                      <a:pt x="109474" y="303479"/>
                    </a:lnTo>
                    <a:lnTo>
                      <a:pt x="102527" y="304888"/>
                    </a:lnTo>
                    <a:lnTo>
                      <a:pt x="36131" y="189915"/>
                    </a:lnTo>
                    <a:lnTo>
                      <a:pt x="37338" y="189103"/>
                    </a:lnTo>
                    <a:lnTo>
                      <a:pt x="42024" y="182143"/>
                    </a:lnTo>
                    <a:lnTo>
                      <a:pt x="43751" y="173621"/>
                    </a:lnTo>
                    <a:lnTo>
                      <a:pt x="42024" y="165112"/>
                    </a:lnTo>
                    <a:lnTo>
                      <a:pt x="37338" y="158153"/>
                    </a:lnTo>
                    <a:lnTo>
                      <a:pt x="36131" y="157353"/>
                    </a:lnTo>
                    <a:lnTo>
                      <a:pt x="102514" y="42367"/>
                    </a:lnTo>
                    <a:lnTo>
                      <a:pt x="130492" y="26098"/>
                    </a:lnTo>
                    <a:lnTo>
                      <a:pt x="263652" y="26098"/>
                    </a:lnTo>
                    <a:lnTo>
                      <a:pt x="264528" y="30403"/>
                    </a:lnTo>
                    <a:lnTo>
                      <a:pt x="269214" y="37363"/>
                    </a:lnTo>
                    <a:lnTo>
                      <a:pt x="276161" y="42049"/>
                    </a:lnTo>
                    <a:lnTo>
                      <a:pt x="284683" y="43764"/>
                    </a:lnTo>
                    <a:lnTo>
                      <a:pt x="291630" y="42367"/>
                    </a:lnTo>
                    <a:lnTo>
                      <a:pt x="358013" y="157353"/>
                    </a:lnTo>
                    <a:lnTo>
                      <a:pt x="358013" y="140462"/>
                    </a:lnTo>
                    <a:lnTo>
                      <a:pt x="298945" y="38176"/>
                    </a:lnTo>
                    <a:lnTo>
                      <a:pt x="300151" y="37363"/>
                    </a:lnTo>
                    <a:lnTo>
                      <a:pt x="304838" y="30403"/>
                    </a:lnTo>
                    <a:lnTo>
                      <a:pt x="306565" y="21882"/>
                    </a:lnTo>
                    <a:lnTo>
                      <a:pt x="304838" y="13373"/>
                    </a:lnTo>
                    <a:lnTo>
                      <a:pt x="300151" y="6413"/>
                    </a:lnTo>
                    <a:lnTo>
                      <a:pt x="293192" y="1727"/>
                    </a:lnTo>
                    <a:lnTo>
                      <a:pt x="284683" y="0"/>
                    </a:lnTo>
                    <a:lnTo>
                      <a:pt x="276161" y="1727"/>
                    </a:lnTo>
                    <a:lnTo>
                      <a:pt x="269214" y="6413"/>
                    </a:lnTo>
                    <a:lnTo>
                      <a:pt x="264528" y="13373"/>
                    </a:lnTo>
                    <a:lnTo>
                      <a:pt x="263664" y="17653"/>
                    </a:lnTo>
                    <a:lnTo>
                      <a:pt x="130492" y="17653"/>
                    </a:lnTo>
                    <a:lnTo>
                      <a:pt x="129628" y="13373"/>
                    </a:lnTo>
                    <a:lnTo>
                      <a:pt x="124942" y="6413"/>
                    </a:lnTo>
                    <a:lnTo>
                      <a:pt x="117983" y="1727"/>
                    </a:lnTo>
                    <a:lnTo>
                      <a:pt x="109474" y="0"/>
                    </a:lnTo>
                    <a:lnTo>
                      <a:pt x="100952" y="1727"/>
                    </a:lnTo>
                    <a:lnTo>
                      <a:pt x="94005" y="6413"/>
                    </a:lnTo>
                    <a:lnTo>
                      <a:pt x="89319" y="13373"/>
                    </a:lnTo>
                    <a:lnTo>
                      <a:pt x="87604" y="21882"/>
                    </a:lnTo>
                    <a:lnTo>
                      <a:pt x="89319" y="30403"/>
                    </a:lnTo>
                    <a:lnTo>
                      <a:pt x="94005" y="37363"/>
                    </a:lnTo>
                    <a:lnTo>
                      <a:pt x="95186" y="38176"/>
                    </a:lnTo>
                    <a:lnTo>
                      <a:pt x="28803" y="153149"/>
                    </a:lnTo>
                    <a:lnTo>
                      <a:pt x="0" y="173621"/>
                    </a:lnTo>
                    <a:lnTo>
                      <a:pt x="1714" y="182143"/>
                    </a:lnTo>
                    <a:lnTo>
                      <a:pt x="6400" y="189103"/>
                    </a:lnTo>
                    <a:lnTo>
                      <a:pt x="13347" y="193789"/>
                    </a:lnTo>
                    <a:lnTo>
                      <a:pt x="21869" y="195503"/>
                    </a:lnTo>
                    <a:lnTo>
                      <a:pt x="28816" y="194106"/>
                    </a:lnTo>
                    <a:lnTo>
                      <a:pt x="95199" y="309092"/>
                    </a:lnTo>
                    <a:lnTo>
                      <a:pt x="94005" y="309892"/>
                    </a:lnTo>
                    <a:lnTo>
                      <a:pt x="89319" y="316852"/>
                    </a:lnTo>
                    <a:lnTo>
                      <a:pt x="87604" y="325361"/>
                    </a:lnTo>
                    <a:lnTo>
                      <a:pt x="89319" y="333883"/>
                    </a:lnTo>
                    <a:lnTo>
                      <a:pt x="94005" y="340842"/>
                    </a:lnTo>
                    <a:lnTo>
                      <a:pt x="100952" y="345528"/>
                    </a:lnTo>
                    <a:lnTo>
                      <a:pt x="109474" y="347243"/>
                    </a:lnTo>
                    <a:lnTo>
                      <a:pt x="117983" y="345528"/>
                    </a:lnTo>
                    <a:lnTo>
                      <a:pt x="124942" y="340842"/>
                    </a:lnTo>
                    <a:lnTo>
                      <a:pt x="129628" y="333883"/>
                    </a:lnTo>
                    <a:lnTo>
                      <a:pt x="130492" y="329577"/>
                    </a:lnTo>
                    <a:lnTo>
                      <a:pt x="263652" y="329577"/>
                    </a:lnTo>
                    <a:lnTo>
                      <a:pt x="264528" y="333883"/>
                    </a:lnTo>
                    <a:lnTo>
                      <a:pt x="269214" y="340842"/>
                    </a:lnTo>
                    <a:lnTo>
                      <a:pt x="276161" y="345528"/>
                    </a:lnTo>
                    <a:lnTo>
                      <a:pt x="284683" y="347243"/>
                    </a:lnTo>
                    <a:lnTo>
                      <a:pt x="293192" y="345528"/>
                    </a:lnTo>
                    <a:lnTo>
                      <a:pt x="300151" y="340842"/>
                    </a:lnTo>
                    <a:lnTo>
                      <a:pt x="304838" y="333883"/>
                    </a:lnTo>
                    <a:lnTo>
                      <a:pt x="306565" y="325361"/>
                    </a:lnTo>
                    <a:lnTo>
                      <a:pt x="304838" y="316852"/>
                    </a:lnTo>
                    <a:lnTo>
                      <a:pt x="300151" y="309892"/>
                    </a:lnTo>
                    <a:lnTo>
                      <a:pt x="298932" y="309092"/>
                    </a:lnTo>
                    <a:lnTo>
                      <a:pt x="365328" y="194106"/>
                    </a:lnTo>
                    <a:lnTo>
                      <a:pt x="372287" y="195503"/>
                    </a:lnTo>
                    <a:lnTo>
                      <a:pt x="380796" y="193789"/>
                    </a:lnTo>
                    <a:lnTo>
                      <a:pt x="387756" y="189103"/>
                    </a:lnTo>
                    <a:lnTo>
                      <a:pt x="392442" y="182143"/>
                    </a:lnTo>
                    <a:lnTo>
                      <a:pt x="394169" y="173621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2" name="object 75"/>
              <p:cNvSpPr/>
              <p:nvPr/>
            </p:nvSpPr>
            <p:spPr>
              <a:xfrm>
                <a:off x="9429445" y="4477041"/>
                <a:ext cx="10033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00329" h="180975">
                    <a:moveTo>
                      <a:pt x="0" y="0"/>
                    </a:moveTo>
                    <a:lnTo>
                      <a:pt x="99809" y="18067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3" name="object 76"/>
              <p:cNvSpPr/>
              <p:nvPr/>
            </p:nvSpPr>
            <p:spPr>
              <a:xfrm>
                <a:off x="9563735" y="4869472"/>
                <a:ext cx="6413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676275">
                    <a:moveTo>
                      <a:pt x="417830" y="306019"/>
                    </a:moveTo>
                    <a:lnTo>
                      <a:pt x="417830" y="116890"/>
                    </a:lnTo>
                    <a:lnTo>
                      <a:pt x="300951" y="0"/>
                    </a:lnTo>
                    <a:lnTo>
                      <a:pt x="0" y="0"/>
                    </a:lnTo>
                    <a:lnTo>
                      <a:pt x="0" y="552983"/>
                    </a:lnTo>
                    <a:lnTo>
                      <a:pt x="417830" y="552983"/>
                    </a:lnTo>
                    <a:lnTo>
                      <a:pt x="417830" y="508393"/>
                    </a:lnTo>
                  </a:path>
                  <a:path w="641350" h="676275">
                    <a:moveTo>
                      <a:pt x="417830" y="116890"/>
                    </a:moveTo>
                    <a:lnTo>
                      <a:pt x="300951" y="116890"/>
                    </a:lnTo>
                    <a:lnTo>
                      <a:pt x="300951" y="0"/>
                    </a:lnTo>
                    <a:lnTo>
                      <a:pt x="417830" y="116890"/>
                    </a:lnTo>
                  </a:path>
                  <a:path w="641350" h="676275">
                    <a:moveTo>
                      <a:pt x="58432" y="75056"/>
                    </a:moveTo>
                    <a:lnTo>
                      <a:pt x="259334" y="75056"/>
                    </a:lnTo>
                  </a:path>
                  <a:path w="641350" h="676275">
                    <a:moveTo>
                      <a:pt x="58432" y="167716"/>
                    </a:moveTo>
                    <a:lnTo>
                      <a:pt x="359384" y="167716"/>
                    </a:lnTo>
                  </a:path>
                  <a:path w="641350" h="676275">
                    <a:moveTo>
                      <a:pt x="58432" y="260388"/>
                    </a:moveTo>
                    <a:lnTo>
                      <a:pt x="359384" y="260388"/>
                    </a:lnTo>
                  </a:path>
                  <a:path w="641350" h="676275">
                    <a:moveTo>
                      <a:pt x="58432" y="353047"/>
                    </a:moveTo>
                    <a:lnTo>
                      <a:pt x="276364" y="353047"/>
                    </a:lnTo>
                  </a:path>
                  <a:path w="641350" h="676275">
                    <a:moveTo>
                      <a:pt x="58432" y="445719"/>
                    </a:moveTo>
                    <a:lnTo>
                      <a:pt x="269100" y="445719"/>
                    </a:lnTo>
                  </a:path>
                  <a:path w="641350" h="676275">
                    <a:moveTo>
                      <a:pt x="451192" y="328917"/>
                    </a:moveTo>
                    <a:lnTo>
                      <a:pt x="475517" y="365544"/>
                    </a:lnTo>
                    <a:lnTo>
                      <a:pt x="483625" y="407204"/>
                    </a:lnTo>
                    <a:lnTo>
                      <a:pt x="475517" y="448862"/>
                    </a:lnTo>
                    <a:lnTo>
                      <a:pt x="451192" y="485482"/>
                    </a:lnTo>
                    <a:lnTo>
                      <a:pt x="414572" y="509807"/>
                    </a:lnTo>
                    <a:lnTo>
                      <a:pt x="372916" y="517915"/>
                    </a:lnTo>
                    <a:lnTo>
                      <a:pt x="331260" y="509807"/>
                    </a:lnTo>
                    <a:lnTo>
                      <a:pt x="294640" y="485482"/>
                    </a:lnTo>
                    <a:lnTo>
                      <a:pt x="270315" y="448862"/>
                    </a:lnTo>
                    <a:lnTo>
                      <a:pt x="262207" y="407204"/>
                    </a:lnTo>
                    <a:lnTo>
                      <a:pt x="270315" y="365544"/>
                    </a:lnTo>
                    <a:lnTo>
                      <a:pt x="294640" y="328917"/>
                    </a:lnTo>
                    <a:lnTo>
                      <a:pt x="331260" y="304607"/>
                    </a:lnTo>
                    <a:lnTo>
                      <a:pt x="372916" y="296503"/>
                    </a:lnTo>
                    <a:lnTo>
                      <a:pt x="414572" y="304607"/>
                    </a:lnTo>
                    <a:lnTo>
                      <a:pt x="451192" y="328917"/>
                    </a:lnTo>
                  </a:path>
                  <a:path w="641350" h="676275">
                    <a:moveTo>
                      <a:pt x="451192" y="485482"/>
                    </a:moveTo>
                    <a:lnTo>
                      <a:pt x="491223" y="525513"/>
                    </a:lnTo>
                  </a:path>
                  <a:path w="641350" h="676275">
                    <a:moveTo>
                      <a:pt x="633552" y="668731"/>
                    </a:moveTo>
                    <a:lnTo>
                      <a:pt x="625437" y="674124"/>
                    </a:lnTo>
                    <a:lnTo>
                      <a:pt x="616205" y="675922"/>
                    </a:lnTo>
                    <a:lnTo>
                      <a:pt x="606975" y="674124"/>
                    </a:lnTo>
                    <a:lnTo>
                      <a:pt x="598868" y="668731"/>
                    </a:lnTo>
                    <a:lnTo>
                      <a:pt x="473430" y="543306"/>
                    </a:lnTo>
                    <a:lnTo>
                      <a:pt x="508127" y="508609"/>
                    </a:lnTo>
                    <a:lnTo>
                      <a:pt x="633552" y="634047"/>
                    </a:lnTo>
                    <a:lnTo>
                      <a:pt x="638945" y="642160"/>
                    </a:lnTo>
                    <a:lnTo>
                      <a:pt x="640743" y="651389"/>
                    </a:lnTo>
                    <a:lnTo>
                      <a:pt x="638945" y="660618"/>
                    </a:lnTo>
                    <a:lnTo>
                      <a:pt x="633552" y="668731"/>
                    </a:lnTo>
                  </a:path>
                </a:pathLst>
              </a:custGeom>
              <a:ln w="17373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4" name="object 77"/>
              <p:cNvSpPr/>
              <p:nvPr/>
            </p:nvSpPr>
            <p:spPr>
              <a:xfrm>
                <a:off x="9857460" y="5200116"/>
                <a:ext cx="12446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24459" h="153670">
                    <a:moveTo>
                      <a:pt x="7264" y="22402"/>
                    </a:moveTo>
                    <a:lnTo>
                      <a:pt x="65659" y="22402"/>
                    </a:lnTo>
                  </a:path>
                  <a:path w="124459" h="153670">
                    <a:moveTo>
                      <a:pt x="0" y="115061"/>
                    </a:moveTo>
                    <a:lnTo>
                      <a:pt x="65659" y="115061"/>
                    </a:lnTo>
                  </a:path>
                  <a:path w="124459" h="153670">
                    <a:moveTo>
                      <a:pt x="124104" y="0"/>
                    </a:moveTo>
                    <a:lnTo>
                      <a:pt x="124104" y="153111"/>
                    </a:lnTo>
                  </a:path>
                </a:pathLst>
              </a:custGeom>
              <a:ln w="26060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705112" y="2086370"/>
            <a:ext cx="98642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Нестабильный статус пациента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Острый инфаркт миокарда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САК при </a:t>
            </a:r>
            <a:r>
              <a:rPr lang="ru-RU" sz="2800" b="1" dirty="0" err="1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неклипированной</a:t>
            </a: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аневризме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Шок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ТЭЛА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Нестабильный перелом позвоночника</a:t>
            </a: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Отказ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585352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10"/>
          <p:cNvSpPr txBox="1">
            <a:spLocks/>
          </p:cNvSpPr>
          <p:nvPr/>
        </p:nvSpPr>
        <p:spPr>
          <a:xfrm>
            <a:off x="720510" y="263108"/>
            <a:ext cx="10859399" cy="937950"/>
          </a:xfrm>
          <a:prstGeom prst="rect">
            <a:avLst/>
          </a:prstGeom>
        </p:spPr>
        <p:txBody>
          <a:bodyPr vert="horz" wrap="square" lIns="0" tIns="14479" rIns="0" bIns="0" rtlCol="0">
            <a:spAutoFit/>
          </a:bodyPr>
          <a:lstStyle>
            <a:lvl1pPr>
              <a:defRPr sz="4023" b="1" i="0">
                <a:solidFill>
                  <a:srgbClr val="00798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ts val="3627"/>
              </a:lnSpc>
            </a:pPr>
            <a:r>
              <a:rPr lang="ru-RU" sz="320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ПРОВОДЯТСЯ МЕРОПРИЯТИЯ </a:t>
            </a:r>
            <a:r>
              <a:rPr lang="ru-RU" sz="3200" kern="0" spc="181" dirty="0" err="1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РеабиТ</a:t>
            </a:r>
            <a:r>
              <a:rPr lang="ru-RU" sz="320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в зависимости от баллов </a:t>
            </a:r>
            <a:r>
              <a:rPr lang="en-US" sz="3200" kern="0" spc="181" dirty="0" err="1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mRMI</a:t>
            </a:r>
            <a:r>
              <a:rPr lang="en-US" sz="3200" kern="0" spc="18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-ICU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0242400" y="1480071"/>
            <a:ext cx="1819460" cy="5003431"/>
            <a:chOff x="11436544" y="1788104"/>
            <a:chExt cx="2006460" cy="5517673"/>
          </a:xfrm>
        </p:grpSpPr>
        <p:grpSp>
          <p:nvGrpSpPr>
            <p:cNvPr id="31" name="object 36"/>
            <p:cNvGrpSpPr/>
            <p:nvPr/>
          </p:nvGrpSpPr>
          <p:grpSpPr>
            <a:xfrm>
              <a:off x="11823113" y="1788104"/>
              <a:ext cx="1619891" cy="2578733"/>
              <a:chOff x="9403765" y="2195995"/>
              <a:chExt cx="1288415" cy="2051050"/>
            </a:xfrm>
          </p:grpSpPr>
          <p:sp>
            <p:nvSpPr>
              <p:cNvPr id="65" name="object 37"/>
              <p:cNvSpPr/>
              <p:nvPr/>
            </p:nvSpPr>
            <p:spPr>
              <a:xfrm>
                <a:off x="10204183" y="3671100"/>
                <a:ext cx="266065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266065" h="296545">
                    <a:moveTo>
                      <a:pt x="47764" y="296265"/>
                    </a:moveTo>
                    <a:lnTo>
                      <a:pt x="47764" y="0"/>
                    </a:lnTo>
                    <a:lnTo>
                      <a:pt x="176402" y="0"/>
                    </a:lnTo>
                    <a:lnTo>
                      <a:pt x="215122" y="7089"/>
                    </a:lnTo>
                    <a:lnTo>
                      <a:pt x="242941" y="25779"/>
                    </a:lnTo>
                    <a:lnTo>
                      <a:pt x="259778" y="52202"/>
                    </a:lnTo>
                    <a:lnTo>
                      <a:pt x="265552" y="82492"/>
                    </a:lnTo>
                    <a:lnTo>
                      <a:pt x="260182" y="112783"/>
                    </a:lnTo>
                    <a:lnTo>
                      <a:pt x="243588" y="139206"/>
                    </a:lnTo>
                    <a:lnTo>
                      <a:pt x="215688" y="157896"/>
                    </a:lnTo>
                    <a:lnTo>
                      <a:pt x="176402" y="164985"/>
                    </a:lnTo>
                    <a:lnTo>
                      <a:pt x="0" y="164985"/>
                    </a:lnTo>
                  </a:path>
                  <a:path w="266065" h="296545">
                    <a:moveTo>
                      <a:pt x="0" y="223672"/>
                    </a:moveTo>
                    <a:lnTo>
                      <a:pt x="176187" y="223672"/>
                    </a:lnTo>
                  </a:path>
                </a:pathLst>
              </a:custGeom>
              <a:ln w="17373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6" name="object 38"/>
              <p:cNvSpPr/>
              <p:nvPr/>
            </p:nvSpPr>
            <p:spPr>
              <a:xfrm>
                <a:off x="10496600" y="3374034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7" name="object 39"/>
              <p:cNvSpPr/>
              <p:nvPr/>
            </p:nvSpPr>
            <p:spPr>
              <a:xfrm>
                <a:off x="9836022" y="3755428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8" name="object 40"/>
              <p:cNvSpPr/>
              <p:nvPr/>
            </p:nvSpPr>
            <p:spPr>
              <a:xfrm>
                <a:off x="10056215" y="3374034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9" name="object 41"/>
              <p:cNvSpPr/>
              <p:nvPr/>
            </p:nvSpPr>
            <p:spPr>
              <a:xfrm>
                <a:off x="10056215" y="4136809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0" name="object 42"/>
              <p:cNvSpPr/>
              <p:nvPr/>
            </p:nvSpPr>
            <p:spPr>
              <a:xfrm>
                <a:off x="10496600" y="4136809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1" name="object 43"/>
              <p:cNvSpPr/>
              <p:nvPr/>
            </p:nvSpPr>
            <p:spPr>
              <a:xfrm>
                <a:off x="9878771" y="2896348"/>
                <a:ext cx="813435" cy="1306195"/>
              </a:xfrm>
              <a:custGeom>
                <a:avLst/>
                <a:gdLst/>
                <a:ahLst/>
                <a:cxnLst/>
                <a:rect l="l" t="t" r="r" b="b"/>
                <a:pathLst>
                  <a:path w="813434" h="1306195">
                    <a:moveTo>
                      <a:pt x="813231" y="754646"/>
                    </a:moveTo>
                    <a:lnTo>
                      <a:pt x="678954" y="522058"/>
                    </a:lnTo>
                    <a:lnTo>
                      <a:pt x="226314" y="522058"/>
                    </a:lnTo>
                    <a:lnTo>
                      <a:pt x="0" y="914057"/>
                    </a:lnTo>
                    <a:lnTo>
                      <a:pt x="226314" y="1306055"/>
                    </a:lnTo>
                    <a:lnTo>
                      <a:pt x="678954" y="1306055"/>
                    </a:lnTo>
                    <a:lnTo>
                      <a:pt x="813231" y="1073467"/>
                    </a:lnTo>
                    <a:lnTo>
                      <a:pt x="813231" y="1031024"/>
                    </a:lnTo>
                    <a:lnTo>
                      <a:pt x="666699" y="1284833"/>
                    </a:lnTo>
                    <a:lnTo>
                      <a:pt x="238569" y="1284833"/>
                    </a:lnTo>
                    <a:lnTo>
                      <a:pt x="24498" y="914057"/>
                    </a:lnTo>
                    <a:lnTo>
                      <a:pt x="238569" y="543280"/>
                    </a:lnTo>
                    <a:lnTo>
                      <a:pt x="666699" y="543280"/>
                    </a:lnTo>
                    <a:lnTo>
                      <a:pt x="813231" y="797090"/>
                    </a:lnTo>
                    <a:lnTo>
                      <a:pt x="813231" y="754646"/>
                    </a:lnTo>
                    <a:close/>
                  </a:path>
                  <a:path w="813434" h="1306195">
                    <a:moveTo>
                      <a:pt x="813231" y="17653"/>
                    </a:moveTo>
                    <a:lnTo>
                      <a:pt x="810793" y="17653"/>
                    </a:lnTo>
                    <a:lnTo>
                      <a:pt x="809929" y="13373"/>
                    </a:lnTo>
                    <a:lnTo>
                      <a:pt x="805243" y="6413"/>
                    </a:lnTo>
                    <a:lnTo>
                      <a:pt x="798283" y="1727"/>
                    </a:lnTo>
                    <a:lnTo>
                      <a:pt x="789774" y="0"/>
                    </a:lnTo>
                    <a:lnTo>
                      <a:pt x="781253" y="1727"/>
                    </a:lnTo>
                    <a:lnTo>
                      <a:pt x="774306" y="6413"/>
                    </a:lnTo>
                    <a:lnTo>
                      <a:pt x="769620" y="13373"/>
                    </a:lnTo>
                    <a:lnTo>
                      <a:pt x="767905" y="21882"/>
                    </a:lnTo>
                    <a:lnTo>
                      <a:pt x="769620" y="30403"/>
                    </a:lnTo>
                    <a:lnTo>
                      <a:pt x="774306" y="37363"/>
                    </a:lnTo>
                    <a:lnTo>
                      <a:pt x="775487" y="38176"/>
                    </a:lnTo>
                    <a:lnTo>
                      <a:pt x="709104" y="153162"/>
                    </a:lnTo>
                    <a:lnTo>
                      <a:pt x="680288" y="173621"/>
                    </a:lnTo>
                    <a:lnTo>
                      <a:pt x="682002" y="182143"/>
                    </a:lnTo>
                    <a:lnTo>
                      <a:pt x="686689" y="189103"/>
                    </a:lnTo>
                    <a:lnTo>
                      <a:pt x="693635" y="193789"/>
                    </a:lnTo>
                    <a:lnTo>
                      <a:pt x="702157" y="195503"/>
                    </a:lnTo>
                    <a:lnTo>
                      <a:pt x="709117" y="194106"/>
                    </a:lnTo>
                    <a:lnTo>
                      <a:pt x="775500" y="309092"/>
                    </a:lnTo>
                    <a:lnTo>
                      <a:pt x="774306" y="309892"/>
                    </a:lnTo>
                    <a:lnTo>
                      <a:pt x="769620" y="316852"/>
                    </a:lnTo>
                    <a:lnTo>
                      <a:pt x="767905" y="325361"/>
                    </a:lnTo>
                    <a:lnTo>
                      <a:pt x="769620" y="333883"/>
                    </a:lnTo>
                    <a:lnTo>
                      <a:pt x="774306" y="340842"/>
                    </a:lnTo>
                    <a:lnTo>
                      <a:pt x="781253" y="345528"/>
                    </a:lnTo>
                    <a:lnTo>
                      <a:pt x="789774" y="347243"/>
                    </a:lnTo>
                    <a:lnTo>
                      <a:pt x="798283" y="345528"/>
                    </a:lnTo>
                    <a:lnTo>
                      <a:pt x="805243" y="340842"/>
                    </a:lnTo>
                    <a:lnTo>
                      <a:pt x="809929" y="333883"/>
                    </a:lnTo>
                    <a:lnTo>
                      <a:pt x="810793" y="329577"/>
                    </a:lnTo>
                    <a:lnTo>
                      <a:pt x="813231" y="329577"/>
                    </a:lnTo>
                    <a:lnTo>
                      <a:pt x="813231" y="321132"/>
                    </a:lnTo>
                    <a:lnTo>
                      <a:pt x="810793" y="321132"/>
                    </a:lnTo>
                    <a:lnTo>
                      <a:pt x="809929" y="316852"/>
                    </a:lnTo>
                    <a:lnTo>
                      <a:pt x="805243" y="309892"/>
                    </a:lnTo>
                    <a:lnTo>
                      <a:pt x="798283" y="305206"/>
                    </a:lnTo>
                    <a:lnTo>
                      <a:pt x="789774" y="303479"/>
                    </a:lnTo>
                    <a:lnTo>
                      <a:pt x="782815" y="304888"/>
                    </a:lnTo>
                    <a:lnTo>
                      <a:pt x="716432" y="189915"/>
                    </a:lnTo>
                    <a:lnTo>
                      <a:pt x="717626" y="189103"/>
                    </a:lnTo>
                    <a:lnTo>
                      <a:pt x="722312" y="182143"/>
                    </a:lnTo>
                    <a:lnTo>
                      <a:pt x="724039" y="173621"/>
                    </a:lnTo>
                    <a:lnTo>
                      <a:pt x="722312" y="165112"/>
                    </a:lnTo>
                    <a:lnTo>
                      <a:pt x="717626" y="158153"/>
                    </a:lnTo>
                    <a:lnTo>
                      <a:pt x="716419" y="157353"/>
                    </a:lnTo>
                    <a:lnTo>
                      <a:pt x="782802" y="42367"/>
                    </a:lnTo>
                    <a:lnTo>
                      <a:pt x="810793" y="26098"/>
                    </a:lnTo>
                    <a:lnTo>
                      <a:pt x="813231" y="26098"/>
                    </a:lnTo>
                    <a:lnTo>
                      <a:pt x="813231" y="17653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2" name="object 44"/>
              <p:cNvSpPr/>
              <p:nvPr/>
            </p:nvSpPr>
            <p:spPr>
              <a:xfrm>
                <a:off x="10557712" y="3225939"/>
                <a:ext cx="108585" cy="193040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193039">
                    <a:moveTo>
                      <a:pt x="0" y="192481"/>
                    </a:moveTo>
                    <a:lnTo>
                      <a:pt x="108394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3" name="object 45"/>
              <p:cNvSpPr/>
              <p:nvPr/>
            </p:nvSpPr>
            <p:spPr>
              <a:xfrm>
                <a:off x="9849040" y="2490101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4" name="object 46"/>
              <p:cNvSpPr/>
              <p:nvPr/>
            </p:nvSpPr>
            <p:spPr>
              <a:xfrm>
                <a:off x="9552190" y="2490101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5" name="object 47"/>
              <p:cNvSpPr/>
              <p:nvPr/>
            </p:nvSpPr>
            <p:spPr>
              <a:xfrm>
                <a:off x="9403765" y="2747175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6" name="object 48"/>
              <p:cNvSpPr/>
              <p:nvPr/>
            </p:nvSpPr>
            <p:spPr>
              <a:xfrm>
                <a:off x="9552190" y="3004261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7" name="object 49"/>
              <p:cNvSpPr/>
              <p:nvPr/>
            </p:nvSpPr>
            <p:spPr>
              <a:xfrm>
                <a:off x="9849040" y="3004261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8" name="object 50"/>
              <p:cNvSpPr/>
              <p:nvPr/>
            </p:nvSpPr>
            <p:spPr>
              <a:xfrm>
                <a:off x="9997465" y="2747175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9" name="object 51"/>
              <p:cNvSpPr/>
              <p:nvPr/>
            </p:nvSpPr>
            <p:spPr>
              <a:xfrm>
                <a:off x="9432569" y="2520009"/>
                <a:ext cx="1002030" cy="723900"/>
              </a:xfrm>
              <a:custGeom>
                <a:avLst/>
                <a:gdLst/>
                <a:ahLst/>
                <a:cxnLst/>
                <a:rect l="l" t="t" r="r" b="b"/>
                <a:pathLst>
                  <a:path w="1002029" h="723900">
                    <a:moveTo>
                      <a:pt x="610222" y="264236"/>
                    </a:moveTo>
                    <a:lnTo>
                      <a:pt x="593699" y="235623"/>
                    </a:lnTo>
                    <a:lnTo>
                      <a:pt x="593699" y="264236"/>
                    </a:lnTo>
                    <a:lnTo>
                      <a:pt x="449414" y="514159"/>
                    </a:lnTo>
                    <a:lnTo>
                      <a:pt x="160820" y="514159"/>
                    </a:lnTo>
                    <a:lnTo>
                      <a:pt x="16522" y="264236"/>
                    </a:lnTo>
                    <a:lnTo>
                      <a:pt x="160820" y="14312"/>
                    </a:lnTo>
                    <a:lnTo>
                      <a:pt x="449414" y="14312"/>
                    </a:lnTo>
                    <a:lnTo>
                      <a:pt x="593699" y="264236"/>
                    </a:lnTo>
                    <a:lnTo>
                      <a:pt x="593699" y="235623"/>
                    </a:lnTo>
                    <a:lnTo>
                      <a:pt x="465924" y="14312"/>
                    </a:lnTo>
                    <a:lnTo>
                      <a:pt x="457669" y="0"/>
                    </a:lnTo>
                    <a:lnTo>
                      <a:pt x="152565" y="0"/>
                    </a:lnTo>
                    <a:lnTo>
                      <a:pt x="0" y="264236"/>
                    </a:lnTo>
                    <a:lnTo>
                      <a:pt x="152565" y="528472"/>
                    </a:lnTo>
                    <a:lnTo>
                      <a:pt x="457669" y="528472"/>
                    </a:lnTo>
                    <a:lnTo>
                      <a:pt x="465924" y="514159"/>
                    </a:lnTo>
                    <a:lnTo>
                      <a:pt x="610222" y="264236"/>
                    </a:lnTo>
                    <a:close/>
                  </a:path>
                  <a:path w="1002029" h="723900">
                    <a:moveTo>
                      <a:pt x="1001966" y="549960"/>
                    </a:moveTo>
                    <a:lnTo>
                      <a:pt x="1000239" y="541451"/>
                    </a:lnTo>
                    <a:lnTo>
                      <a:pt x="995553" y="534492"/>
                    </a:lnTo>
                    <a:lnTo>
                      <a:pt x="988593" y="529805"/>
                    </a:lnTo>
                    <a:lnTo>
                      <a:pt x="980084" y="528078"/>
                    </a:lnTo>
                    <a:lnTo>
                      <a:pt x="973137" y="529488"/>
                    </a:lnTo>
                    <a:lnTo>
                      <a:pt x="965809" y="516801"/>
                    </a:lnTo>
                    <a:lnTo>
                      <a:pt x="965809" y="533692"/>
                    </a:lnTo>
                    <a:lnTo>
                      <a:pt x="964615" y="534492"/>
                    </a:lnTo>
                    <a:lnTo>
                      <a:pt x="959929" y="541451"/>
                    </a:lnTo>
                    <a:lnTo>
                      <a:pt x="958215" y="549960"/>
                    </a:lnTo>
                    <a:lnTo>
                      <a:pt x="959929" y="558482"/>
                    </a:lnTo>
                    <a:lnTo>
                      <a:pt x="964615" y="565442"/>
                    </a:lnTo>
                    <a:lnTo>
                      <a:pt x="965796" y="566254"/>
                    </a:lnTo>
                    <a:lnTo>
                      <a:pt x="899414" y="681228"/>
                    </a:lnTo>
                    <a:lnTo>
                      <a:pt x="871461" y="697471"/>
                    </a:lnTo>
                    <a:lnTo>
                      <a:pt x="738276" y="697471"/>
                    </a:lnTo>
                    <a:lnTo>
                      <a:pt x="737412" y="693191"/>
                    </a:lnTo>
                    <a:lnTo>
                      <a:pt x="732726" y="686231"/>
                    </a:lnTo>
                    <a:lnTo>
                      <a:pt x="725766" y="681545"/>
                    </a:lnTo>
                    <a:lnTo>
                      <a:pt x="717257" y="679818"/>
                    </a:lnTo>
                    <a:lnTo>
                      <a:pt x="710323" y="681228"/>
                    </a:lnTo>
                    <a:lnTo>
                      <a:pt x="643928" y="566254"/>
                    </a:lnTo>
                    <a:lnTo>
                      <a:pt x="645121" y="565442"/>
                    </a:lnTo>
                    <a:lnTo>
                      <a:pt x="649808" y="558482"/>
                    </a:lnTo>
                    <a:lnTo>
                      <a:pt x="651535" y="549960"/>
                    </a:lnTo>
                    <a:lnTo>
                      <a:pt x="649808" y="541451"/>
                    </a:lnTo>
                    <a:lnTo>
                      <a:pt x="645121" y="534492"/>
                    </a:lnTo>
                    <a:lnTo>
                      <a:pt x="643915" y="533692"/>
                    </a:lnTo>
                    <a:lnTo>
                      <a:pt x="710311" y="418719"/>
                    </a:lnTo>
                    <a:lnTo>
                      <a:pt x="738276" y="402437"/>
                    </a:lnTo>
                    <a:lnTo>
                      <a:pt x="871448" y="402437"/>
                    </a:lnTo>
                    <a:lnTo>
                      <a:pt x="872324" y="406742"/>
                    </a:lnTo>
                    <a:lnTo>
                      <a:pt x="877011" y="413702"/>
                    </a:lnTo>
                    <a:lnTo>
                      <a:pt x="883958" y="418388"/>
                    </a:lnTo>
                    <a:lnTo>
                      <a:pt x="892479" y="420103"/>
                    </a:lnTo>
                    <a:lnTo>
                      <a:pt x="899426" y="418706"/>
                    </a:lnTo>
                    <a:lnTo>
                      <a:pt x="965809" y="533692"/>
                    </a:lnTo>
                    <a:lnTo>
                      <a:pt x="965809" y="516801"/>
                    </a:lnTo>
                    <a:lnTo>
                      <a:pt x="906741" y="414515"/>
                    </a:lnTo>
                    <a:lnTo>
                      <a:pt x="907948" y="413702"/>
                    </a:lnTo>
                    <a:lnTo>
                      <a:pt x="912634" y="406742"/>
                    </a:lnTo>
                    <a:lnTo>
                      <a:pt x="914361" y="398221"/>
                    </a:lnTo>
                    <a:lnTo>
                      <a:pt x="912634" y="389712"/>
                    </a:lnTo>
                    <a:lnTo>
                      <a:pt x="907948" y="382752"/>
                    </a:lnTo>
                    <a:lnTo>
                      <a:pt x="900988" y="378066"/>
                    </a:lnTo>
                    <a:lnTo>
                      <a:pt x="892479" y="376339"/>
                    </a:lnTo>
                    <a:lnTo>
                      <a:pt x="883958" y="378066"/>
                    </a:lnTo>
                    <a:lnTo>
                      <a:pt x="877011" y="382752"/>
                    </a:lnTo>
                    <a:lnTo>
                      <a:pt x="872324" y="389712"/>
                    </a:lnTo>
                    <a:lnTo>
                      <a:pt x="871461" y="393992"/>
                    </a:lnTo>
                    <a:lnTo>
                      <a:pt x="738276" y="393992"/>
                    </a:lnTo>
                    <a:lnTo>
                      <a:pt x="737412" y="389712"/>
                    </a:lnTo>
                    <a:lnTo>
                      <a:pt x="732726" y="382752"/>
                    </a:lnTo>
                    <a:lnTo>
                      <a:pt x="725766" y="378066"/>
                    </a:lnTo>
                    <a:lnTo>
                      <a:pt x="717257" y="376339"/>
                    </a:lnTo>
                    <a:lnTo>
                      <a:pt x="708736" y="378066"/>
                    </a:lnTo>
                    <a:lnTo>
                      <a:pt x="701789" y="382752"/>
                    </a:lnTo>
                    <a:lnTo>
                      <a:pt x="697103" y="389712"/>
                    </a:lnTo>
                    <a:lnTo>
                      <a:pt x="695388" y="398221"/>
                    </a:lnTo>
                    <a:lnTo>
                      <a:pt x="697103" y="406742"/>
                    </a:lnTo>
                    <a:lnTo>
                      <a:pt x="701789" y="413702"/>
                    </a:lnTo>
                    <a:lnTo>
                      <a:pt x="702983" y="414515"/>
                    </a:lnTo>
                    <a:lnTo>
                      <a:pt x="636600" y="529501"/>
                    </a:lnTo>
                    <a:lnTo>
                      <a:pt x="607783" y="549960"/>
                    </a:lnTo>
                    <a:lnTo>
                      <a:pt x="609498" y="558482"/>
                    </a:lnTo>
                    <a:lnTo>
                      <a:pt x="614184" y="565442"/>
                    </a:lnTo>
                    <a:lnTo>
                      <a:pt x="621131" y="570128"/>
                    </a:lnTo>
                    <a:lnTo>
                      <a:pt x="629653" y="571842"/>
                    </a:lnTo>
                    <a:lnTo>
                      <a:pt x="636612" y="570445"/>
                    </a:lnTo>
                    <a:lnTo>
                      <a:pt x="702995" y="685419"/>
                    </a:lnTo>
                    <a:lnTo>
                      <a:pt x="701789" y="686231"/>
                    </a:lnTo>
                    <a:lnTo>
                      <a:pt x="697103" y="693191"/>
                    </a:lnTo>
                    <a:lnTo>
                      <a:pt x="695388" y="701700"/>
                    </a:lnTo>
                    <a:lnTo>
                      <a:pt x="697103" y="710222"/>
                    </a:lnTo>
                    <a:lnTo>
                      <a:pt x="701789" y="717181"/>
                    </a:lnTo>
                    <a:lnTo>
                      <a:pt x="708736" y="721868"/>
                    </a:lnTo>
                    <a:lnTo>
                      <a:pt x="717257" y="723582"/>
                    </a:lnTo>
                    <a:lnTo>
                      <a:pt x="725766" y="721868"/>
                    </a:lnTo>
                    <a:lnTo>
                      <a:pt x="732726" y="717181"/>
                    </a:lnTo>
                    <a:lnTo>
                      <a:pt x="737412" y="710222"/>
                    </a:lnTo>
                    <a:lnTo>
                      <a:pt x="738276" y="705916"/>
                    </a:lnTo>
                    <a:lnTo>
                      <a:pt x="871448" y="705916"/>
                    </a:lnTo>
                    <a:lnTo>
                      <a:pt x="872324" y="710222"/>
                    </a:lnTo>
                    <a:lnTo>
                      <a:pt x="877011" y="717181"/>
                    </a:lnTo>
                    <a:lnTo>
                      <a:pt x="883958" y="721868"/>
                    </a:lnTo>
                    <a:lnTo>
                      <a:pt x="892479" y="723582"/>
                    </a:lnTo>
                    <a:lnTo>
                      <a:pt x="900988" y="721868"/>
                    </a:lnTo>
                    <a:lnTo>
                      <a:pt x="907948" y="717181"/>
                    </a:lnTo>
                    <a:lnTo>
                      <a:pt x="912634" y="710222"/>
                    </a:lnTo>
                    <a:lnTo>
                      <a:pt x="914361" y="701700"/>
                    </a:lnTo>
                    <a:lnTo>
                      <a:pt x="912634" y="693191"/>
                    </a:lnTo>
                    <a:lnTo>
                      <a:pt x="907948" y="686231"/>
                    </a:lnTo>
                    <a:lnTo>
                      <a:pt x="906729" y="685431"/>
                    </a:lnTo>
                    <a:lnTo>
                      <a:pt x="973124" y="570445"/>
                    </a:lnTo>
                    <a:lnTo>
                      <a:pt x="980084" y="571842"/>
                    </a:lnTo>
                    <a:lnTo>
                      <a:pt x="988593" y="570128"/>
                    </a:lnTo>
                    <a:lnTo>
                      <a:pt x="995553" y="565442"/>
                    </a:lnTo>
                    <a:lnTo>
                      <a:pt x="1000239" y="558482"/>
                    </a:lnTo>
                    <a:lnTo>
                      <a:pt x="1001966" y="54996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0" name="object 52"/>
              <p:cNvSpPr/>
              <p:nvPr/>
            </p:nvSpPr>
            <p:spPr>
              <a:xfrm>
                <a:off x="9890226" y="3048482"/>
                <a:ext cx="686435" cy="370205"/>
              </a:xfrm>
              <a:custGeom>
                <a:avLst/>
                <a:gdLst/>
                <a:ahLst/>
                <a:cxnLst/>
                <a:rect l="l" t="t" r="r" b="b"/>
                <a:pathLst>
                  <a:path w="686434" h="370204">
                    <a:moveTo>
                      <a:pt x="685838" y="21488"/>
                    </a:moveTo>
                    <a:lnTo>
                      <a:pt x="522427" y="21488"/>
                    </a:lnTo>
                  </a:path>
                  <a:path w="686434" h="370204">
                    <a:moveTo>
                      <a:pt x="214858" y="369938"/>
                    </a:moveTo>
                    <a:lnTo>
                      <a:pt x="0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1" name="object 53"/>
              <p:cNvSpPr/>
              <p:nvPr/>
            </p:nvSpPr>
            <p:spPr>
              <a:xfrm>
                <a:off x="9926332" y="2195995"/>
                <a:ext cx="199872" cy="176060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2" name="object 54"/>
              <p:cNvSpPr/>
              <p:nvPr/>
            </p:nvSpPr>
            <p:spPr>
              <a:xfrm>
                <a:off x="9890226" y="2363114"/>
                <a:ext cx="90805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90804" h="157480">
                    <a:moveTo>
                      <a:pt x="90385" y="0"/>
                    </a:moveTo>
                    <a:lnTo>
                      <a:pt x="0" y="156908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3" name="object 55"/>
              <p:cNvSpPr/>
              <p:nvPr/>
            </p:nvSpPr>
            <p:spPr>
              <a:xfrm>
                <a:off x="9472713" y="3722382"/>
                <a:ext cx="199859" cy="17606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4" name="object 56"/>
              <p:cNvSpPr/>
              <p:nvPr/>
            </p:nvSpPr>
            <p:spPr>
              <a:xfrm>
                <a:off x="9663950" y="3810419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5">
                    <a:moveTo>
                      <a:pt x="0" y="0"/>
                    </a:moveTo>
                    <a:lnTo>
                      <a:pt x="214807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</p:grpSp>
        <p:grpSp>
          <p:nvGrpSpPr>
            <p:cNvPr id="32" name="object 57"/>
            <p:cNvGrpSpPr/>
            <p:nvPr/>
          </p:nvGrpSpPr>
          <p:grpSpPr>
            <a:xfrm>
              <a:off x="11436544" y="4241636"/>
              <a:ext cx="2006302" cy="3064141"/>
              <a:chOff x="9096299" y="4147464"/>
              <a:chExt cx="1595755" cy="2437130"/>
            </a:xfrm>
          </p:grpSpPr>
          <p:sp>
            <p:nvSpPr>
              <p:cNvPr id="37" name="object 58"/>
              <p:cNvSpPr/>
              <p:nvPr/>
            </p:nvSpPr>
            <p:spPr>
              <a:xfrm>
                <a:off x="10079456" y="4595342"/>
                <a:ext cx="154558" cy="1545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38" name="object 59"/>
              <p:cNvSpPr/>
              <p:nvPr/>
            </p:nvSpPr>
            <p:spPr>
              <a:xfrm>
                <a:off x="9460573" y="4595342"/>
                <a:ext cx="154558" cy="1545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39" name="object 60"/>
              <p:cNvSpPr/>
              <p:nvPr/>
            </p:nvSpPr>
            <p:spPr>
              <a:xfrm>
                <a:off x="9151137" y="5131307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0" name="object 61"/>
              <p:cNvSpPr/>
              <p:nvPr/>
            </p:nvSpPr>
            <p:spPr>
              <a:xfrm>
                <a:off x="9460573" y="5667273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1" name="object 62"/>
              <p:cNvSpPr/>
              <p:nvPr/>
            </p:nvSpPr>
            <p:spPr>
              <a:xfrm>
                <a:off x="10079456" y="5667273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2" name="object 63"/>
              <p:cNvSpPr/>
              <p:nvPr/>
            </p:nvSpPr>
            <p:spPr>
              <a:xfrm>
                <a:off x="10388905" y="5131307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3" name="object 64"/>
              <p:cNvSpPr/>
              <p:nvPr/>
            </p:nvSpPr>
            <p:spPr>
              <a:xfrm>
                <a:off x="9211195" y="4657699"/>
                <a:ext cx="1272540" cy="1102360"/>
              </a:xfrm>
              <a:custGeom>
                <a:avLst/>
                <a:gdLst/>
                <a:ahLst/>
                <a:cxnLst/>
                <a:rect l="l" t="t" r="r" b="b"/>
                <a:pathLst>
                  <a:path w="1272540" h="1102360">
                    <a:moveTo>
                      <a:pt x="954151" y="0"/>
                    </a:moveTo>
                    <a:lnTo>
                      <a:pt x="318058" y="0"/>
                    </a:lnTo>
                    <a:lnTo>
                      <a:pt x="0" y="550887"/>
                    </a:lnTo>
                    <a:lnTo>
                      <a:pt x="318058" y="1101763"/>
                    </a:lnTo>
                    <a:lnTo>
                      <a:pt x="954151" y="1101763"/>
                    </a:lnTo>
                    <a:lnTo>
                      <a:pt x="971374" y="1071930"/>
                    </a:lnTo>
                    <a:lnTo>
                      <a:pt x="335267" y="1071930"/>
                    </a:lnTo>
                    <a:lnTo>
                      <a:pt x="34429" y="550887"/>
                    </a:lnTo>
                    <a:lnTo>
                      <a:pt x="335267" y="29832"/>
                    </a:lnTo>
                    <a:lnTo>
                      <a:pt x="971374" y="29832"/>
                    </a:lnTo>
                    <a:lnTo>
                      <a:pt x="954151" y="0"/>
                    </a:lnTo>
                    <a:close/>
                  </a:path>
                  <a:path w="1272540" h="1102360">
                    <a:moveTo>
                      <a:pt x="971374" y="29832"/>
                    </a:moveTo>
                    <a:lnTo>
                      <a:pt x="936929" y="29832"/>
                    </a:lnTo>
                    <a:lnTo>
                      <a:pt x="1237754" y="550887"/>
                    </a:lnTo>
                    <a:lnTo>
                      <a:pt x="936929" y="1071930"/>
                    </a:lnTo>
                    <a:lnTo>
                      <a:pt x="971374" y="1071930"/>
                    </a:lnTo>
                    <a:lnTo>
                      <a:pt x="1272197" y="550887"/>
                    </a:lnTo>
                    <a:lnTo>
                      <a:pt x="971374" y="29832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4" name="object 65"/>
              <p:cNvSpPr/>
              <p:nvPr/>
            </p:nvSpPr>
            <p:spPr>
              <a:xfrm>
                <a:off x="10385171" y="5739891"/>
                <a:ext cx="74129" cy="74129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5" name="object 66"/>
              <p:cNvSpPr/>
              <p:nvPr/>
            </p:nvSpPr>
            <p:spPr>
              <a:xfrm>
                <a:off x="10682021" y="5752034"/>
                <a:ext cx="1016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0164">
                    <a:moveTo>
                      <a:pt x="9982" y="0"/>
                    </a:moveTo>
                    <a:lnTo>
                      <a:pt x="2911" y="10489"/>
                    </a:lnTo>
                    <a:lnTo>
                      <a:pt x="0" y="24916"/>
                    </a:lnTo>
                    <a:lnTo>
                      <a:pt x="2911" y="39345"/>
                    </a:lnTo>
                    <a:lnTo>
                      <a:pt x="9982" y="49838"/>
                    </a:lnTo>
                    <a:lnTo>
                      <a:pt x="9982" y="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6" name="object 67"/>
              <p:cNvSpPr/>
              <p:nvPr/>
            </p:nvSpPr>
            <p:spPr>
              <a:xfrm>
                <a:off x="10236746" y="5996965"/>
                <a:ext cx="74129" cy="74142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5" name="object 68"/>
              <p:cNvSpPr/>
              <p:nvPr/>
            </p:nvSpPr>
            <p:spPr>
              <a:xfrm>
                <a:off x="10385171" y="6254045"/>
                <a:ext cx="74129" cy="74142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6" name="object 69"/>
              <p:cNvSpPr/>
              <p:nvPr/>
            </p:nvSpPr>
            <p:spPr>
              <a:xfrm>
                <a:off x="9096299" y="5769800"/>
                <a:ext cx="1595755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1595754" h="546735">
                    <a:moveTo>
                      <a:pt x="394169" y="370154"/>
                    </a:moveTo>
                    <a:lnTo>
                      <a:pt x="392442" y="361645"/>
                    </a:lnTo>
                    <a:lnTo>
                      <a:pt x="387756" y="354685"/>
                    </a:lnTo>
                    <a:lnTo>
                      <a:pt x="380796" y="349999"/>
                    </a:lnTo>
                    <a:lnTo>
                      <a:pt x="372287" y="348272"/>
                    </a:lnTo>
                    <a:lnTo>
                      <a:pt x="365340" y="349681"/>
                    </a:lnTo>
                    <a:lnTo>
                      <a:pt x="358013" y="336994"/>
                    </a:lnTo>
                    <a:lnTo>
                      <a:pt x="358013" y="353885"/>
                    </a:lnTo>
                    <a:lnTo>
                      <a:pt x="356819" y="354685"/>
                    </a:lnTo>
                    <a:lnTo>
                      <a:pt x="352132" y="361645"/>
                    </a:lnTo>
                    <a:lnTo>
                      <a:pt x="350418" y="370154"/>
                    </a:lnTo>
                    <a:lnTo>
                      <a:pt x="352132" y="378675"/>
                    </a:lnTo>
                    <a:lnTo>
                      <a:pt x="356819" y="385635"/>
                    </a:lnTo>
                    <a:lnTo>
                      <a:pt x="358000" y="386448"/>
                    </a:lnTo>
                    <a:lnTo>
                      <a:pt x="291617" y="501421"/>
                    </a:lnTo>
                    <a:lnTo>
                      <a:pt x="263652" y="517664"/>
                    </a:lnTo>
                    <a:lnTo>
                      <a:pt x="130492" y="517664"/>
                    </a:lnTo>
                    <a:lnTo>
                      <a:pt x="129628" y="513372"/>
                    </a:lnTo>
                    <a:lnTo>
                      <a:pt x="124942" y="506425"/>
                    </a:lnTo>
                    <a:lnTo>
                      <a:pt x="117983" y="501726"/>
                    </a:lnTo>
                    <a:lnTo>
                      <a:pt x="109474" y="500011"/>
                    </a:lnTo>
                    <a:lnTo>
                      <a:pt x="102514" y="501421"/>
                    </a:lnTo>
                    <a:lnTo>
                      <a:pt x="36131" y="386448"/>
                    </a:lnTo>
                    <a:lnTo>
                      <a:pt x="37338" y="385635"/>
                    </a:lnTo>
                    <a:lnTo>
                      <a:pt x="42024" y="378675"/>
                    </a:lnTo>
                    <a:lnTo>
                      <a:pt x="43751" y="370154"/>
                    </a:lnTo>
                    <a:lnTo>
                      <a:pt x="42024" y="361645"/>
                    </a:lnTo>
                    <a:lnTo>
                      <a:pt x="37338" y="354685"/>
                    </a:lnTo>
                    <a:lnTo>
                      <a:pt x="36131" y="353885"/>
                    </a:lnTo>
                    <a:lnTo>
                      <a:pt x="102514" y="238899"/>
                    </a:lnTo>
                    <a:lnTo>
                      <a:pt x="130492" y="222631"/>
                    </a:lnTo>
                    <a:lnTo>
                      <a:pt x="263652" y="222631"/>
                    </a:lnTo>
                    <a:lnTo>
                      <a:pt x="264528" y="226936"/>
                    </a:lnTo>
                    <a:lnTo>
                      <a:pt x="269214" y="233895"/>
                    </a:lnTo>
                    <a:lnTo>
                      <a:pt x="276161" y="238582"/>
                    </a:lnTo>
                    <a:lnTo>
                      <a:pt x="284683" y="240296"/>
                    </a:lnTo>
                    <a:lnTo>
                      <a:pt x="291630" y="238899"/>
                    </a:lnTo>
                    <a:lnTo>
                      <a:pt x="358013" y="353885"/>
                    </a:lnTo>
                    <a:lnTo>
                      <a:pt x="358013" y="336994"/>
                    </a:lnTo>
                    <a:lnTo>
                      <a:pt x="298945" y="234708"/>
                    </a:lnTo>
                    <a:lnTo>
                      <a:pt x="300151" y="233895"/>
                    </a:lnTo>
                    <a:lnTo>
                      <a:pt x="304838" y="226936"/>
                    </a:lnTo>
                    <a:lnTo>
                      <a:pt x="306565" y="218414"/>
                    </a:lnTo>
                    <a:lnTo>
                      <a:pt x="304838" y="209905"/>
                    </a:lnTo>
                    <a:lnTo>
                      <a:pt x="300151" y="202946"/>
                    </a:lnTo>
                    <a:lnTo>
                      <a:pt x="293192" y="198259"/>
                    </a:lnTo>
                    <a:lnTo>
                      <a:pt x="284683" y="196532"/>
                    </a:lnTo>
                    <a:lnTo>
                      <a:pt x="276161" y="198259"/>
                    </a:lnTo>
                    <a:lnTo>
                      <a:pt x="269214" y="202946"/>
                    </a:lnTo>
                    <a:lnTo>
                      <a:pt x="264528" y="209905"/>
                    </a:lnTo>
                    <a:lnTo>
                      <a:pt x="263664" y="214185"/>
                    </a:lnTo>
                    <a:lnTo>
                      <a:pt x="130492" y="214185"/>
                    </a:lnTo>
                    <a:lnTo>
                      <a:pt x="129628" y="209905"/>
                    </a:lnTo>
                    <a:lnTo>
                      <a:pt x="124942" y="202946"/>
                    </a:lnTo>
                    <a:lnTo>
                      <a:pt x="117983" y="198259"/>
                    </a:lnTo>
                    <a:lnTo>
                      <a:pt x="109474" y="196532"/>
                    </a:lnTo>
                    <a:lnTo>
                      <a:pt x="100952" y="198259"/>
                    </a:lnTo>
                    <a:lnTo>
                      <a:pt x="94005" y="202946"/>
                    </a:lnTo>
                    <a:lnTo>
                      <a:pt x="89319" y="209905"/>
                    </a:lnTo>
                    <a:lnTo>
                      <a:pt x="87604" y="218414"/>
                    </a:lnTo>
                    <a:lnTo>
                      <a:pt x="89319" y="226936"/>
                    </a:lnTo>
                    <a:lnTo>
                      <a:pt x="94005" y="233895"/>
                    </a:lnTo>
                    <a:lnTo>
                      <a:pt x="95186" y="234708"/>
                    </a:lnTo>
                    <a:lnTo>
                      <a:pt x="28803" y="349681"/>
                    </a:lnTo>
                    <a:lnTo>
                      <a:pt x="0" y="370154"/>
                    </a:lnTo>
                    <a:lnTo>
                      <a:pt x="1714" y="378675"/>
                    </a:lnTo>
                    <a:lnTo>
                      <a:pt x="6400" y="385635"/>
                    </a:lnTo>
                    <a:lnTo>
                      <a:pt x="13347" y="390321"/>
                    </a:lnTo>
                    <a:lnTo>
                      <a:pt x="21869" y="392036"/>
                    </a:lnTo>
                    <a:lnTo>
                      <a:pt x="28816" y="390639"/>
                    </a:lnTo>
                    <a:lnTo>
                      <a:pt x="95199" y="505625"/>
                    </a:lnTo>
                    <a:lnTo>
                      <a:pt x="94005" y="506425"/>
                    </a:lnTo>
                    <a:lnTo>
                      <a:pt x="89319" y="513372"/>
                    </a:lnTo>
                    <a:lnTo>
                      <a:pt x="87604" y="521893"/>
                    </a:lnTo>
                    <a:lnTo>
                      <a:pt x="89319" y="530415"/>
                    </a:lnTo>
                    <a:lnTo>
                      <a:pt x="94005" y="537362"/>
                    </a:lnTo>
                    <a:lnTo>
                      <a:pt x="100952" y="542061"/>
                    </a:lnTo>
                    <a:lnTo>
                      <a:pt x="109474" y="543775"/>
                    </a:lnTo>
                    <a:lnTo>
                      <a:pt x="117983" y="542061"/>
                    </a:lnTo>
                    <a:lnTo>
                      <a:pt x="124942" y="537362"/>
                    </a:lnTo>
                    <a:lnTo>
                      <a:pt x="129628" y="530415"/>
                    </a:lnTo>
                    <a:lnTo>
                      <a:pt x="130492" y="526110"/>
                    </a:lnTo>
                    <a:lnTo>
                      <a:pt x="263652" y="526110"/>
                    </a:lnTo>
                    <a:lnTo>
                      <a:pt x="264528" y="530415"/>
                    </a:lnTo>
                    <a:lnTo>
                      <a:pt x="269214" y="537362"/>
                    </a:lnTo>
                    <a:lnTo>
                      <a:pt x="276161" y="542061"/>
                    </a:lnTo>
                    <a:lnTo>
                      <a:pt x="284683" y="543775"/>
                    </a:lnTo>
                    <a:lnTo>
                      <a:pt x="293192" y="542061"/>
                    </a:lnTo>
                    <a:lnTo>
                      <a:pt x="300151" y="537362"/>
                    </a:lnTo>
                    <a:lnTo>
                      <a:pt x="304838" y="530415"/>
                    </a:lnTo>
                    <a:lnTo>
                      <a:pt x="306565" y="521893"/>
                    </a:lnTo>
                    <a:lnTo>
                      <a:pt x="304838" y="513372"/>
                    </a:lnTo>
                    <a:lnTo>
                      <a:pt x="300151" y="506425"/>
                    </a:lnTo>
                    <a:lnTo>
                      <a:pt x="298945" y="505612"/>
                    </a:lnTo>
                    <a:lnTo>
                      <a:pt x="365328" y="390639"/>
                    </a:lnTo>
                    <a:lnTo>
                      <a:pt x="372287" y="392036"/>
                    </a:lnTo>
                    <a:lnTo>
                      <a:pt x="380796" y="390321"/>
                    </a:lnTo>
                    <a:lnTo>
                      <a:pt x="387756" y="385635"/>
                    </a:lnTo>
                    <a:lnTo>
                      <a:pt x="392442" y="378675"/>
                    </a:lnTo>
                    <a:lnTo>
                      <a:pt x="394169" y="370154"/>
                    </a:lnTo>
                    <a:close/>
                  </a:path>
                  <a:path w="1595754" h="546735">
                    <a:moveTo>
                      <a:pt x="1595704" y="0"/>
                    </a:moveTo>
                    <a:lnTo>
                      <a:pt x="1321803" y="0"/>
                    </a:lnTo>
                    <a:lnTo>
                      <a:pt x="1169250" y="264223"/>
                    </a:lnTo>
                    <a:lnTo>
                      <a:pt x="1321803" y="528459"/>
                    </a:lnTo>
                    <a:lnTo>
                      <a:pt x="1587157" y="528459"/>
                    </a:lnTo>
                    <a:lnTo>
                      <a:pt x="1588630" y="535749"/>
                    </a:lnTo>
                    <a:lnTo>
                      <a:pt x="1595704" y="546239"/>
                    </a:lnTo>
                    <a:lnTo>
                      <a:pt x="1595704" y="528459"/>
                    </a:lnTo>
                    <a:lnTo>
                      <a:pt x="1595704" y="514159"/>
                    </a:lnTo>
                    <a:lnTo>
                      <a:pt x="1595704" y="496404"/>
                    </a:lnTo>
                    <a:lnTo>
                      <a:pt x="1588630" y="506895"/>
                    </a:lnTo>
                    <a:lnTo>
                      <a:pt x="1587157" y="514159"/>
                    </a:lnTo>
                    <a:lnTo>
                      <a:pt x="1330071" y="514159"/>
                    </a:lnTo>
                    <a:lnTo>
                      <a:pt x="1185760" y="264223"/>
                    </a:lnTo>
                    <a:lnTo>
                      <a:pt x="1330071" y="14300"/>
                    </a:lnTo>
                    <a:lnTo>
                      <a:pt x="1595704" y="14300"/>
                    </a:lnTo>
                    <a:lnTo>
                      <a:pt x="1595704" y="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7" name="object 70"/>
              <p:cNvSpPr/>
              <p:nvPr/>
            </p:nvSpPr>
            <p:spPr>
              <a:xfrm>
                <a:off x="9590798" y="6051930"/>
                <a:ext cx="199859" cy="176047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8" name="object 71"/>
              <p:cNvSpPr/>
              <p:nvPr/>
            </p:nvSpPr>
            <p:spPr>
              <a:xfrm>
                <a:off x="10526903" y="4517567"/>
                <a:ext cx="16510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347345">
                    <a:moveTo>
                      <a:pt x="165087" y="17665"/>
                    </a:moveTo>
                    <a:lnTo>
                      <a:pt x="130505" y="17665"/>
                    </a:lnTo>
                    <a:lnTo>
                      <a:pt x="129641" y="13373"/>
                    </a:lnTo>
                    <a:lnTo>
                      <a:pt x="124955" y="6413"/>
                    </a:lnTo>
                    <a:lnTo>
                      <a:pt x="117995" y="1727"/>
                    </a:lnTo>
                    <a:lnTo>
                      <a:pt x="109486" y="0"/>
                    </a:lnTo>
                    <a:lnTo>
                      <a:pt x="100965" y="1727"/>
                    </a:lnTo>
                    <a:lnTo>
                      <a:pt x="94018" y="6413"/>
                    </a:lnTo>
                    <a:lnTo>
                      <a:pt x="89331" y="13373"/>
                    </a:lnTo>
                    <a:lnTo>
                      <a:pt x="87617" y="21882"/>
                    </a:lnTo>
                    <a:lnTo>
                      <a:pt x="89331" y="30403"/>
                    </a:lnTo>
                    <a:lnTo>
                      <a:pt x="94018" y="37363"/>
                    </a:lnTo>
                    <a:lnTo>
                      <a:pt x="95199" y="38176"/>
                    </a:lnTo>
                    <a:lnTo>
                      <a:pt x="28816" y="153162"/>
                    </a:lnTo>
                    <a:lnTo>
                      <a:pt x="0" y="173621"/>
                    </a:lnTo>
                    <a:lnTo>
                      <a:pt x="1714" y="182143"/>
                    </a:lnTo>
                    <a:lnTo>
                      <a:pt x="6400" y="189103"/>
                    </a:lnTo>
                    <a:lnTo>
                      <a:pt x="13347" y="193789"/>
                    </a:lnTo>
                    <a:lnTo>
                      <a:pt x="21869" y="195503"/>
                    </a:lnTo>
                    <a:lnTo>
                      <a:pt x="28803" y="194106"/>
                    </a:lnTo>
                    <a:lnTo>
                      <a:pt x="95199" y="309092"/>
                    </a:lnTo>
                    <a:lnTo>
                      <a:pt x="94018" y="309892"/>
                    </a:lnTo>
                    <a:lnTo>
                      <a:pt x="89331" y="316852"/>
                    </a:lnTo>
                    <a:lnTo>
                      <a:pt x="87617" y="325361"/>
                    </a:lnTo>
                    <a:lnTo>
                      <a:pt x="89331" y="333883"/>
                    </a:lnTo>
                    <a:lnTo>
                      <a:pt x="94018" y="340842"/>
                    </a:lnTo>
                    <a:lnTo>
                      <a:pt x="100965" y="345528"/>
                    </a:lnTo>
                    <a:lnTo>
                      <a:pt x="109486" y="347243"/>
                    </a:lnTo>
                    <a:lnTo>
                      <a:pt x="117995" y="345528"/>
                    </a:lnTo>
                    <a:lnTo>
                      <a:pt x="124955" y="340842"/>
                    </a:lnTo>
                    <a:lnTo>
                      <a:pt x="129641" y="333883"/>
                    </a:lnTo>
                    <a:lnTo>
                      <a:pt x="130505" y="329590"/>
                    </a:lnTo>
                    <a:lnTo>
                      <a:pt x="165087" y="329590"/>
                    </a:lnTo>
                    <a:lnTo>
                      <a:pt x="165087" y="321144"/>
                    </a:lnTo>
                    <a:lnTo>
                      <a:pt x="130505" y="321144"/>
                    </a:lnTo>
                    <a:lnTo>
                      <a:pt x="129641" y="316852"/>
                    </a:lnTo>
                    <a:lnTo>
                      <a:pt x="124955" y="309892"/>
                    </a:lnTo>
                    <a:lnTo>
                      <a:pt x="117995" y="305206"/>
                    </a:lnTo>
                    <a:lnTo>
                      <a:pt x="109486" y="303479"/>
                    </a:lnTo>
                    <a:lnTo>
                      <a:pt x="102527" y="304901"/>
                    </a:lnTo>
                    <a:lnTo>
                      <a:pt x="36131" y="189915"/>
                    </a:lnTo>
                    <a:lnTo>
                      <a:pt x="37338" y="189103"/>
                    </a:lnTo>
                    <a:lnTo>
                      <a:pt x="42024" y="182143"/>
                    </a:lnTo>
                    <a:lnTo>
                      <a:pt x="43751" y="173621"/>
                    </a:lnTo>
                    <a:lnTo>
                      <a:pt x="42024" y="165112"/>
                    </a:lnTo>
                    <a:lnTo>
                      <a:pt x="37338" y="158153"/>
                    </a:lnTo>
                    <a:lnTo>
                      <a:pt x="36144" y="157353"/>
                    </a:lnTo>
                    <a:lnTo>
                      <a:pt x="102527" y="42367"/>
                    </a:lnTo>
                    <a:lnTo>
                      <a:pt x="130505" y="26111"/>
                    </a:lnTo>
                    <a:lnTo>
                      <a:pt x="165087" y="26111"/>
                    </a:lnTo>
                    <a:lnTo>
                      <a:pt x="165087" y="17665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9" name="object 72"/>
              <p:cNvSpPr/>
              <p:nvPr/>
            </p:nvSpPr>
            <p:spPr>
              <a:xfrm>
                <a:off x="10198138" y="6408400"/>
                <a:ext cx="199872" cy="17606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0" name="object 73"/>
              <p:cNvSpPr/>
              <p:nvPr/>
            </p:nvSpPr>
            <p:spPr>
              <a:xfrm>
                <a:off x="9383420" y="5759462"/>
                <a:ext cx="1035050" cy="658495"/>
              </a:xfrm>
              <a:custGeom>
                <a:avLst/>
                <a:gdLst/>
                <a:ahLst/>
                <a:cxnLst/>
                <a:rect l="l" t="t" r="r" b="b"/>
                <a:pathLst>
                  <a:path w="1035050" h="658495">
                    <a:moveTo>
                      <a:pt x="1034681" y="538810"/>
                    </a:moveTo>
                    <a:lnTo>
                      <a:pt x="960310" y="657898"/>
                    </a:lnTo>
                  </a:path>
                  <a:path w="1035050" h="658495">
                    <a:moveTo>
                      <a:pt x="0" y="224523"/>
                    </a:moveTo>
                    <a:lnTo>
                      <a:pt x="145834" y="0"/>
                    </a:lnTo>
                  </a:path>
                  <a:path w="1035050" h="658495">
                    <a:moveTo>
                      <a:pt x="90042" y="380491"/>
                    </a:moveTo>
                    <a:lnTo>
                      <a:pt x="218465" y="380491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1" name="object 74"/>
              <p:cNvSpPr/>
              <p:nvPr/>
            </p:nvSpPr>
            <p:spPr>
              <a:xfrm>
                <a:off x="9142324" y="4147464"/>
                <a:ext cx="394335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394334" h="347345">
                    <a:moveTo>
                      <a:pt x="394169" y="173621"/>
                    </a:moveTo>
                    <a:lnTo>
                      <a:pt x="392442" y="165112"/>
                    </a:lnTo>
                    <a:lnTo>
                      <a:pt x="387756" y="158153"/>
                    </a:lnTo>
                    <a:lnTo>
                      <a:pt x="380796" y="153466"/>
                    </a:lnTo>
                    <a:lnTo>
                      <a:pt x="372287" y="151739"/>
                    </a:lnTo>
                    <a:lnTo>
                      <a:pt x="365340" y="153149"/>
                    </a:lnTo>
                    <a:lnTo>
                      <a:pt x="358013" y="140462"/>
                    </a:lnTo>
                    <a:lnTo>
                      <a:pt x="358013" y="157353"/>
                    </a:lnTo>
                    <a:lnTo>
                      <a:pt x="356819" y="158153"/>
                    </a:lnTo>
                    <a:lnTo>
                      <a:pt x="352132" y="165112"/>
                    </a:lnTo>
                    <a:lnTo>
                      <a:pt x="350418" y="173621"/>
                    </a:lnTo>
                    <a:lnTo>
                      <a:pt x="352132" y="182143"/>
                    </a:lnTo>
                    <a:lnTo>
                      <a:pt x="356819" y="189103"/>
                    </a:lnTo>
                    <a:lnTo>
                      <a:pt x="358000" y="189915"/>
                    </a:lnTo>
                    <a:lnTo>
                      <a:pt x="291617" y="304888"/>
                    </a:lnTo>
                    <a:lnTo>
                      <a:pt x="263664" y="321132"/>
                    </a:lnTo>
                    <a:lnTo>
                      <a:pt x="130492" y="321132"/>
                    </a:lnTo>
                    <a:lnTo>
                      <a:pt x="129628" y="316852"/>
                    </a:lnTo>
                    <a:lnTo>
                      <a:pt x="124942" y="309892"/>
                    </a:lnTo>
                    <a:lnTo>
                      <a:pt x="117983" y="305206"/>
                    </a:lnTo>
                    <a:lnTo>
                      <a:pt x="109474" y="303479"/>
                    </a:lnTo>
                    <a:lnTo>
                      <a:pt x="102527" y="304888"/>
                    </a:lnTo>
                    <a:lnTo>
                      <a:pt x="36131" y="189915"/>
                    </a:lnTo>
                    <a:lnTo>
                      <a:pt x="37338" y="189103"/>
                    </a:lnTo>
                    <a:lnTo>
                      <a:pt x="42024" y="182143"/>
                    </a:lnTo>
                    <a:lnTo>
                      <a:pt x="43751" y="173621"/>
                    </a:lnTo>
                    <a:lnTo>
                      <a:pt x="42024" y="165112"/>
                    </a:lnTo>
                    <a:lnTo>
                      <a:pt x="37338" y="158153"/>
                    </a:lnTo>
                    <a:lnTo>
                      <a:pt x="36131" y="157353"/>
                    </a:lnTo>
                    <a:lnTo>
                      <a:pt x="102514" y="42367"/>
                    </a:lnTo>
                    <a:lnTo>
                      <a:pt x="130492" y="26098"/>
                    </a:lnTo>
                    <a:lnTo>
                      <a:pt x="263652" y="26098"/>
                    </a:lnTo>
                    <a:lnTo>
                      <a:pt x="264528" y="30403"/>
                    </a:lnTo>
                    <a:lnTo>
                      <a:pt x="269214" y="37363"/>
                    </a:lnTo>
                    <a:lnTo>
                      <a:pt x="276161" y="42049"/>
                    </a:lnTo>
                    <a:lnTo>
                      <a:pt x="284683" y="43764"/>
                    </a:lnTo>
                    <a:lnTo>
                      <a:pt x="291630" y="42367"/>
                    </a:lnTo>
                    <a:lnTo>
                      <a:pt x="358013" y="157353"/>
                    </a:lnTo>
                    <a:lnTo>
                      <a:pt x="358013" y="140462"/>
                    </a:lnTo>
                    <a:lnTo>
                      <a:pt x="298945" y="38176"/>
                    </a:lnTo>
                    <a:lnTo>
                      <a:pt x="300151" y="37363"/>
                    </a:lnTo>
                    <a:lnTo>
                      <a:pt x="304838" y="30403"/>
                    </a:lnTo>
                    <a:lnTo>
                      <a:pt x="306565" y="21882"/>
                    </a:lnTo>
                    <a:lnTo>
                      <a:pt x="304838" y="13373"/>
                    </a:lnTo>
                    <a:lnTo>
                      <a:pt x="300151" y="6413"/>
                    </a:lnTo>
                    <a:lnTo>
                      <a:pt x="293192" y="1727"/>
                    </a:lnTo>
                    <a:lnTo>
                      <a:pt x="284683" y="0"/>
                    </a:lnTo>
                    <a:lnTo>
                      <a:pt x="276161" y="1727"/>
                    </a:lnTo>
                    <a:lnTo>
                      <a:pt x="269214" y="6413"/>
                    </a:lnTo>
                    <a:lnTo>
                      <a:pt x="264528" y="13373"/>
                    </a:lnTo>
                    <a:lnTo>
                      <a:pt x="263664" y="17653"/>
                    </a:lnTo>
                    <a:lnTo>
                      <a:pt x="130492" y="17653"/>
                    </a:lnTo>
                    <a:lnTo>
                      <a:pt x="129628" y="13373"/>
                    </a:lnTo>
                    <a:lnTo>
                      <a:pt x="124942" y="6413"/>
                    </a:lnTo>
                    <a:lnTo>
                      <a:pt x="117983" y="1727"/>
                    </a:lnTo>
                    <a:lnTo>
                      <a:pt x="109474" y="0"/>
                    </a:lnTo>
                    <a:lnTo>
                      <a:pt x="100952" y="1727"/>
                    </a:lnTo>
                    <a:lnTo>
                      <a:pt x="94005" y="6413"/>
                    </a:lnTo>
                    <a:lnTo>
                      <a:pt x="89319" y="13373"/>
                    </a:lnTo>
                    <a:lnTo>
                      <a:pt x="87604" y="21882"/>
                    </a:lnTo>
                    <a:lnTo>
                      <a:pt x="89319" y="30403"/>
                    </a:lnTo>
                    <a:lnTo>
                      <a:pt x="94005" y="37363"/>
                    </a:lnTo>
                    <a:lnTo>
                      <a:pt x="95186" y="38176"/>
                    </a:lnTo>
                    <a:lnTo>
                      <a:pt x="28803" y="153149"/>
                    </a:lnTo>
                    <a:lnTo>
                      <a:pt x="0" y="173621"/>
                    </a:lnTo>
                    <a:lnTo>
                      <a:pt x="1714" y="182143"/>
                    </a:lnTo>
                    <a:lnTo>
                      <a:pt x="6400" y="189103"/>
                    </a:lnTo>
                    <a:lnTo>
                      <a:pt x="13347" y="193789"/>
                    </a:lnTo>
                    <a:lnTo>
                      <a:pt x="21869" y="195503"/>
                    </a:lnTo>
                    <a:lnTo>
                      <a:pt x="28816" y="194106"/>
                    </a:lnTo>
                    <a:lnTo>
                      <a:pt x="95199" y="309092"/>
                    </a:lnTo>
                    <a:lnTo>
                      <a:pt x="94005" y="309892"/>
                    </a:lnTo>
                    <a:lnTo>
                      <a:pt x="89319" y="316852"/>
                    </a:lnTo>
                    <a:lnTo>
                      <a:pt x="87604" y="325361"/>
                    </a:lnTo>
                    <a:lnTo>
                      <a:pt x="89319" y="333883"/>
                    </a:lnTo>
                    <a:lnTo>
                      <a:pt x="94005" y="340842"/>
                    </a:lnTo>
                    <a:lnTo>
                      <a:pt x="100952" y="345528"/>
                    </a:lnTo>
                    <a:lnTo>
                      <a:pt x="109474" y="347243"/>
                    </a:lnTo>
                    <a:lnTo>
                      <a:pt x="117983" y="345528"/>
                    </a:lnTo>
                    <a:lnTo>
                      <a:pt x="124942" y="340842"/>
                    </a:lnTo>
                    <a:lnTo>
                      <a:pt x="129628" y="333883"/>
                    </a:lnTo>
                    <a:lnTo>
                      <a:pt x="130492" y="329577"/>
                    </a:lnTo>
                    <a:lnTo>
                      <a:pt x="263652" y="329577"/>
                    </a:lnTo>
                    <a:lnTo>
                      <a:pt x="264528" y="333883"/>
                    </a:lnTo>
                    <a:lnTo>
                      <a:pt x="269214" y="340842"/>
                    </a:lnTo>
                    <a:lnTo>
                      <a:pt x="276161" y="345528"/>
                    </a:lnTo>
                    <a:lnTo>
                      <a:pt x="284683" y="347243"/>
                    </a:lnTo>
                    <a:lnTo>
                      <a:pt x="293192" y="345528"/>
                    </a:lnTo>
                    <a:lnTo>
                      <a:pt x="300151" y="340842"/>
                    </a:lnTo>
                    <a:lnTo>
                      <a:pt x="304838" y="333883"/>
                    </a:lnTo>
                    <a:lnTo>
                      <a:pt x="306565" y="325361"/>
                    </a:lnTo>
                    <a:lnTo>
                      <a:pt x="304838" y="316852"/>
                    </a:lnTo>
                    <a:lnTo>
                      <a:pt x="300151" y="309892"/>
                    </a:lnTo>
                    <a:lnTo>
                      <a:pt x="298932" y="309092"/>
                    </a:lnTo>
                    <a:lnTo>
                      <a:pt x="365328" y="194106"/>
                    </a:lnTo>
                    <a:lnTo>
                      <a:pt x="372287" y="195503"/>
                    </a:lnTo>
                    <a:lnTo>
                      <a:pt x="380796" y="193789"/>
                    </a:lnTo>
                    <a:lnTo>
                      <a:pt x="387756" y="189103"/>
                    </a:lnTo>
                    <a:lnTo>
                      <a:pt x="392442" y="182143"/>
                    </a:lnTo>
                    <a:lnTo>
                      <a:pt x="394169" y="173621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2" name="object 75"/>
              <p:cNvSpPr/>
              <p:nvPr/>
            </p:nvSpPr>
            <p:spPr>
              <a:xfrm>
                <a:off x="9429445" y="4477041"/>
                <a:ext cx="10033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00329" h="180975">
                    <a:moveTo>
                      <a:pt x="0" y="0"/>
                    </a:moveTo>
                    <a:lnTo>
                      <a:pt x="99809" y="18067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3" name="object 76"/>
              <p:cNvSpPr/>
              <p:nvPr/>
            </p:nvSpPr>
            <p:spPr>
              <a:xfrm>
                <a:off x="9563735" y="4869472"/>
                <a:ext cx="6413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676275">
                    <a:moveTo>
                      <a:pt x="417830" y="306019"/>
                    </a:moveTo>
                    <a:lnTo>
                      <a:pt x="417830" y="116890"/>
                    </a:lnTo>
                    <a:lnTo>
                      <a:pt x="300951" y="0"/>
                    </a:lnTo>
                    <a:lnTo>
                      <a:pt x="0" y="0"/>
                    </a:lnTo>
                    <a:lnTo>
                      <a:pt x="0" y="552983"/>
                    </a:lnTo>
                    <a:lnTo>
                      <a:pt x="417830" y="552983"/>
                    </a:lnTo>
                    <a:lnTo>
                      <a:pt x="417830" y="508393"/>
                    </a:lnTo>
                  </a:path>
                  <a:path w="641350" h="676275">
                    <a:moveTo>
                      <a:pt x="417830" y="116890"/>
                    </a:moveTo>
                    <a:lnTo>
                      <a:pt x="300951" y="116890"/>
                    </a:lnTo>
                    <a:lnTo>
                      <a:pt x="300951" y="0"/>
                    </a:lnTo>
                    <a:lnTo>
                      <a:pt x="417830" y="116890"/>
                    </a:lnTo>
                  </a:path>
                  <a:path w="641350" h="676275">
                    <a:moveTo>
                      <a:pt x="58432" y="75056"/>
                    </a:moveTo>
                    <a:lnTo>
                      <a:pt x="259334" y="75056"/>
                    </a:lnTo>
                  </a:path>
                  <a:path w="641350" h="676275">
                    <a:moveTo>
                      <a:pt x="58432" y="167716"/>
                    </a:moveTo>
                    <a:lnTo>
                      <a:pt x="359384" y="167716"/>
                    </a:lnTo>
                  </a:path>
                  <a:path w="641350" h="676275">
                    <a:moveTo>
                      <a:pt x="58432" y="260388"/>
                    </a:moveTo>
                    <a:lnTo>
                      <a:pt x="359384" y="260388"/>
                    </a:lnTo>
                  </a:path>
                  <a:path w="641350" h="676275">
                    <a:moveTo>
                      <a:pt x="58432" y="353047"/>
                    </a:moveTo>
                    <a:lnTo>
                      <a:pt x="276364" y="353047"/>
                    </a:lnTo>
                  </a:path>
                  <a:path w="641350" h="676275">
                    <a:moveTo>
                      <a:pt x="58432" y="445719"/>
                    </a:moveTo>
                    <a:lnTo>
                      <a:pt x="269100" y="445719"/>
                    </a:lnTo>
                  </a:path>
                  <a:path w="641350" h="676275">
                    <a:moveTo>
                      <a:pt x="451192" y="328917"/>
                    </a:moveTo>
                    <a:lnTo>
                      <a:pt x="475517" y="365544"/>
                    </a:lnTo>
                    <a:lnTo>
                      <a:pt x="483625" y="407204"/>
                    </a:lnTo>
                    <a:lnTo>
                      <a:pt x="475517" y="448862"/>
                    </a:lnTo>
                    <a:lnTo>
                      <a:pt x="451192" y="485482"/>
                    </a:lnTo>
                    <a:lnTo>
                      <a:pt x="414572" y="509807"/>
                    </a:lnTo>
                    <a:lnTo>
                      <a:pt x="372916" y="517915"/>
                    </a:lnTo>
                    <a:lnTo>
                      <a:pt x="331260" y="509807"/>
                    </a:lnTo>
                    <a:lnTo>
                      <a:pt x="294640" y="485482"/>
                    </a:lnTo>
                    <a:lnTo>
                      <a:pt x="270315" y="448862"/>
                    </a:lnTo>
                    <a:lnTo>
                      <a:pt x="262207" y="407204"/>
                    </a:lnTo>
                    <a:lnTo>
                      <a:pt x="270315" y="365544"/>
                    </a:lnTo>
                    <a:lnTo>
                      <a:pt x="294640" y="328917"/>
                    </a:lnTo>
                    <a:lnTo>
                      <a:pt x="331260" y="304607"/>
                    </a:lnTo>
                    <a:lnTo>
                      <a:pt x="372916" y="296503"/>
                    </a:lnTo>
                    <a:lnTo>
                      <a:pt x="414572" y="304607"/>
                    </a:lnTo>
                    <a:lnTo>
                      <a:pt x="451192" y="328917"/>
                    </a:lnTo>
                  </a:path>
                  <a:path w="641350" h="676275">
                    <a:moveTo>
                      <a:pt x="451192" y="485482"/>
                    </a:moveTo>
                    <a:lnTo>
                      <a:pt x="491223" y="525513"/>
                    </a:lnTo>
                  </a:path>
                  <a:path w="641350" h="676275">
                    <a:moveTo>
                      <a:pt x="633552" y="668731"/>
                    </a:moveTo>
                    <a:lnTo>
                      <a:pt x="625437" y="674124"/>
                    </a:lnTo>
                    <a:lnTo>
                      <a:pt x="616205" y="675922"/>
                    </a:lnTo>
                    <a:lnTo>
                      <a:pt x="606975" y="674124"/>
                    </a:lnTo>
                    <a:lnTo>
                      <a:pt x="598868" y="668731"/>
                    </a:lnTo>
                    <a:lnTo>
                      <a:pt x="473430" y="543306"/>
                    </a:lnTo>
                    <a:lnTo>
                      <a:pt x="508127" y="508609"/>
                    </a:lnTo>
                    <a:lnTo>
                      <a:pt x="633552" y="634047"/>
                    </a:lnTo>
                    <a:lnTo>
                      <a:pt x="638945" y="642160"/>
                    </a:lnTo>
                    <a:lnTo>
                      <a:pt x="640743" y="651389"/>
                    </a:lnTo>
                    <a:lnTo>
                      <a:pt x="638945" y="660618"/>
                    </a:lnTo>
                    <a:lnTo>
                      <a:pt x="633552" y="668731"/>
                    </a:lnTo>
                  </a:path>
                </a:pathLst>
              </a:custGeom>
              <a:ln w="17373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4" name="object 77"/>
              <p:cNvSpPr/>
              <p:nvPr/>
            </p:nvSpPr>
            <p:spPr>
              <a:xfrm>
                <a:off x="9857460" y="5200116"/>
                <a:ext cx="12446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24459" h="153670">
                    <a:moveTo>
                      <a:pt x="7264" y="22402"/>
                    </a:moveTo>
                    <a:lnTo>
                      <a:pt x="65659" y="22402"/>
                    </a:lnTo>
                  </a:path>
                  <a:path w="124459" h="153670">
                    <a:moveTo>
                      <a:pt x="0" y="115061"/>
                    </a:moveTo>
                    <a:lnTo>
                      <a:pt x="65659" y="115061"/>
                    </a:lnTo>
                  </a:path>
                  <a:path w="124459" h="153670">
                    <a:moveTo>
                      <a:pt x="124104" y="0"/>
                    </a:moveTo>
                    <a:lnTo>
                      <a:pt x="124104" y="153111"/>
                    </a:lnTo>
                  </a:path>
                </a:pathLst>
              </a:custGeom>
              <a:ln w="26060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651889" y="1157182"/>
            <a:ext cx="9418177" cy="5125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0-1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балл</a:t>
            </a:r>
            <a:endParaRPr lang="ru-RU" sz="1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2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Пассивная </a:t>
            </a:r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вертикализация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вертикализация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помощью ассистентов на 3-х секционной кровати или поворотном столе.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2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-Пассивная гимнастика в положении лежа.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2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-Механотерапия на циклических прикроватных тренажерах.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25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2-3 балла</a:t>
            </a:r>
            <a:endParaRPr lang="ru-RU" sz="1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- Активно-пассивная </a:t>
            </a:r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вертикализация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самостоятельная </a:t>
            </a:r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вертикализация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использованием стендера под контролем ассистента от 15 до 30 мин.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-Активно-пассивная гимнастика в положении лежа/сидя. 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2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-Механотерапия на циклических прикроватных тренажерах.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2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-Высаживание в постели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25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4-5 баллов </a:t>
            </a:r>
            <a:endParaRPr lang="ru-RU" sz="1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-Механотерапия на циклических прикроватных тренажерах.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-Высаживание в прикроватное кресло от 30 мин до 1 часа.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-</a:t>
            </a:r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Вертикализация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поворотном столе-</a:t>
            </a:r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вертикализаторе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или занятия в коленно-   упорном </a:t>
            </a:r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вертикализаторе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 30 мин до 1 часа.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-Обучение самостоятельному вставанию с кровати.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6-7 баллов</a:t>
            </a:r>
            <a:endParaRPr lang="ru-RU" sz="1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-</a:t>
            </a:r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Кинезиотерапия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активная гимнастика (занятия с эспандерами, резистивными лентами).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-Механотерапия в циклических прикроватных тренажерах.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-Обучение навыкам самостоятельной ходьбы.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-</a:t>
            </a:r>
            <a:r>
              <a:rPr lang="ru-RU" sz="1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Эрготерапия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384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10"/>
          <p:cNvSpPr txBox="1">
            <a:spLocks/>
          </p:cNvSpPr>
          <p:nvPr/>
        </p:nvSpPr>
        <p:spPr>
          <a:xfrm>
            <a:off x="720510" y="263108"/>
            <a:ext cx="10859399" cy="476285"/>
          </a:xfrm>
          <a:prstGeom prst="rect">
            <a:avLst/>
          </a:prstGeom>
        </p:spPr>
        <p:txBody>
          <a:bodyPr vert="horz" wrap="square" lIns="0" tIns="14479" rIns="0" bIns="0" rtlCol="0">
            <a:spAutoFit/>
          </a:bodyPr>
          <a:lstStyle>
            <a:lvl1pPr>
              <a:defRPr sz="4023" b="1" i="0">
                <a:solidFill>
                  <a:srgbClr val="00798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ts val="3627"/>
              </a:lnSpc>
            </a:pPr>
            <a:r>
              <a:rPr lang="ru-RU" sz="3200" kern="0" spc="181" dirty="0" err="1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СТОП-сигналы</a:t>
            </a:r>
            <a:r>
              <a:rPr lang="ru-RU" sz="320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мероприятий </a:t>
            </a:r>
            <a:r>
              <a:rPr lang="ru-RU" sz="3200" kern="0" spc="181" dirty="0" err="1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РеабиТ</a:t>
            </a:r>
            <a:endParaRPr lang="en-US" sz="3200" kern="0" spc="181" dirty="0">
              <a:solidFill>
                <a:srgbClr val="C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242400" y="1480071"/>
            <a:ext cx="1819460" cy="5003431"/>
            <a:chOff x="11436544" y="1788104"/>
            <a:chExt cx="2006460" cy="5517673"/>
          </a:xfrm>
        </p:grpSpPr>
        <p:grpSp>
          <p:nvGrpSpPr>
            <p:cNvPr id="31" name="object 36"/>
            <p:cNvGrpSpPr/>
            <p:nvPr/>
          </p:nvGrpSpPr>
          <p:grpSpPr>
            <a:xfrm>
              <a:off x="11823113" y="1788104"/>
              <a:ext cx="1619891" cy="2578733"/>
              <a:chOff x="9403765" y="2195995"/>
              <a:chExt cx="1288415" cy="2051050"/>
            </a:xfrm>
          </p:grpSpPr>
          <p:sp>
            <p:nvSpPr>
              <p:cNvPr id="65" name="object 37"/>
              <p:cNvSpPr/>
              <p:nvPr/>
            </p:nvSpPr>
            <p:spPr>
              <a:xfrm>
                <a:off x="10204183" y="3671100"/>
                <a:ext cx="266065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266065" h="296545">
                    <a:moveTo>
                      <a:pt x="47764" y="296265"/>
                    </a:moveTo>
                    <a:lnTo>
                      <a:pt x="47764" y="0"/>
                    </a:lnTo>
                    <a:lnTo>
                      <a:pt x="176402" y="0"/>
                    </a:lnTo>
                    <a:lnTo>
                      <a:pt x="215122" y="7089"/>
                    </a:lnTo>
                    <a:lnTo>
                      <a:pt x="242941" y="25779"/>
                    </a:lnTo>
                    <a:lnTo>
                      <a:pt x="259778" y="52202"/>
                    </a:lnTo>
                    <a:lnTo>
                      <a:pt x="265552" y="82492"/>
                    </a:lnTo>
                    <a:lnTo>
                      <a:pt x="260182" y="112783"/>
                    </a:lnTo>
                    <a:lnTo>
                      <a:pt x="243588" y="139206"/>
                    </a:lnTo>
                    <a:lnTo>
                      <a:pt x="215688" y="157896"/>
                    </a:lnTo>
                    <a:lnTo>
                      <a:pt x="176402" y="164985"/>
                    </a:lnTo>
                    <a:lnTo>
                      <a:pt x="0" y="164985"/>
                    </a:lnTo>
                  </a:path>
                  <a:path w="266065" h="296545">
                    <a:moveTo>
                      <a:pt x="0" y="223672"/>
                    </a:moveTo>
                    <a:lnTo>
                      <a:pt x="176187" y="223672"/>
                    </a:lnTo>
                  </a:path>
                </a:pathLst>
              </a:custGeom>
              <a:ln w="17373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6" name="object 38"/>
              <p:cNvSpPr/>
              <p:nvPr/>
            </p:nvSpPr>
            <p:spPr>
              <a:xfrm>
                <a:off x="10496600" y="3374034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7" name="object 39"/>
              <p:cNvSpPr/>
              <p:nvPr/>
            </p:nvSpPr>
            <p:spPr>
              <a:xfrm>
                <a:off x="9836022" y="3755428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8" name="object 40"/>
              <p:cNvSpPr/>
              <p:nvPr/>
            </p:nvSpPr>
            <p:spPr>
              <a:xfrm>
                <a:off x="10056215" y="3374034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9" name="object 41"/>
              <p:cNvSpPr/>
              <p:nvPr/>
            </p:nvSpPr>
            <p:spPr>
              <a:xfrm>
                <a:off x="10056215" y="4136809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0" name="object 42"/>
              <p:cNvSpPr/>
              <p:nvPr/>
            </p:nvSpPr>
            <p:spPr>
              <a:xfrm>
                <a:off x="10496600" y="4136809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1" name="object 43"/>
              <p:cNvSpPr/>
              <p:nvPr/>
            </p:nvSpPr>
            <p:spPr>
              <a:xfrm>
                <a:off x="9878771" y="2896348"/>
                <a:ext cx="813435" cy="1306195"/>
              </a:xfrm>
              <a:custGeom>
                <a:avLst/>
                <a:gdLst/>
                <a:ahLst/>
                <a:cxnLst/>
                <a:rect l="l" t="t" r="r" b="b"/>
                <a:pathLst>
                  <a:path w="813434" h="1306195">
                    <a:moveTo>
                      <a:pt x="813231" y="754646"/>
                    </a:moveTo>
                    <a:lnTo>
                      <a:pt x="678954" y="522058"/>
                    </a:lnTo>
                    <a:lnTo>
                      <a:pt x="226314" y="522058"/>
                    </a:lnTo>
                    <a:lnTo>
                      <a:pt x="0" y="914057"/>
                    </a:lnTo>
                    <a:lnTo>
                      <a:pt x="226314" y="1306055"/>
                    </a:lnTo>
                    <a:lnTo>
                      <a:pt x="678954" y="1306055"/>
                    </a:lnTo>
                    <a:lnTo>
                      <a:pt x="813231" y="1073467"/>
                    </a:lnTo>
                    <a:lnTo>
                      <a:pt x="813231" y="1031024"/>
                    </a:lnTo>
                    <a:lnTo>
                      <a:pt x="666699" y="1284833"/>
                    </a:lnTo>
                    <a:lnTo>
                      <a:pt x="238569" y="1284833"/>
                    </a:lnTo>
                    <a:lnTo>
                      <a:pt x="24498" y="914057"/>
                    </a:lnTo>
                    <a:lnTo>
                      <a:pt x="238569" y="543280"/>
                    </a:lnTo>
                    <a:lnTo>
                      <a:pt x="666699" y="543280"/>
                    </a:lnTo>
                    <a:lnTo>
                      <a:pt x="813231" y="797090"/>
                    </a:lnTo>
                    <a:lnTo>
                      <a:pt x="813231" y="754646"/>
                    </a:lnTo>
                    <a:close/>
                  </a:path>
                  <a:path w="813434" h="1306195">
                    <a:moveTo>
                      <a:pt x="813231" y="17653"/>
                    </a:moveTo>
                    <a:lnTo>
                      <a:pt x="810793" y="17653"/>
                    </a:lnTo>
                    <a:lnTo>
                      <a:pt x="809929" y="13373"/>
                    </a:lnTo>
                    <a:lnTo>
                      <a:pt x="805243" y="6413"/>
                    </a:lnTo>
                    <a:lnTo>
                      <a:pt x="798283" y="1727"/>
                    </a:lnTo>
                    <a:lnTo>
                      <a:pt x="789774" y="0"/>
                    </a:lnTo>
                    <a:lnTo>
                      <a:pt x="781253" y="1727"/>
                    </a:lnTo>
                    <a:lnTo>
                      <a:pt x="774306" y="6413"/>
                    </a:lnTo>
                    <a:lnTo>
                      <a:pt x="769620" y="13373"/>
                    </a:lnTo>
                    <a:lnTo>
                      <a:pt x="767905" y="21882"/>
                    </a:lnTo>
                    <a:lnTo>
                      <a:pt x="769620" y="30403"/>
                    </a:lnTo>
                    <a:lnTo>
                      <a:pt x="774306" y="37363"/>
                    </a:lnTo>
                    <a:lnTo>
                      <a:pt x="775487" y="38176"/>
                    </a:lnTo>
                    <a:lnTo>
                      <a:pt x="709104" y="153162"/>
                    </a:lnTo>
                    <a:lnTo>
                      <a:pt x="680288" y="173621"/>
                    </a:lnTo>
                    <a:lnTo>
                      <a:pt x="682002" y="182143"/>
                    </a:lnTo>
                    <a:lnTo>
                      <a:pt x="686689" y="189103"/>
                    </a:lnTo>
                    <a:lnTo>
                      <a:pt x="693635" y="193789"/>
                    </a:lnTo>
                    <a:lnTo>
                      <a:pt x="702157" y="195503"/>
                    </a:lnTo>
                    <a:lnTo>
                      <a:pt x="709117" y="194106"/>
                    </a:lnTo>
                    <a:lnTo>
                      <a:pt x="775500" y="309092"/>
                    </a:lnTo>
                    <a:lnTo>
                      <a:pt x="774306" y="309892"/>
                    </a:lnTo>
                    <a:lnTo>
                      <a:pt x="769620" y="316852"/>
                    </a:lnTo>
                    <a:lnTo>
                      <a:pt x="767905" y="325361"/>
                    </a:lnTo>
                    <a:lnTo>
                      <a:pt x="769620" y="333883"/>
                    </a:lnTo>
                    <a:lnTo>
                      <a:pt x="774306" y="340842"/>
                    </a:lnTo>
                    <a:lnTo>
                      <a:pt x="781253" y="345528"/>
                    </a:lnTo>
                    <a:lnTo>
                      <a:pt x="789774" y="347243"/>
                    </a:lnTo>
                    <a:lnTo>
                      <a:pt x="798283" y="345528"/>
                    </a:lnTo>
                    <a:lnTo>
                      <a:pt x="805243" y="340842"/>
                    </a:lnTo>
                    <a:lnTo>
                      <a:pt x="809929" y="333883"/>
                    </a:lnTo>
                    <a:lnTo>
                      <a:pt x="810793" y="329577"/>
                    </a:lnTo>
                    <a:lnTo>
                      <a:pt x="813231" y="329577"/>
                    </a:lnTo>
                    <a:lnTo>
                      <a:pt x="813231" y="321132"/>
                    </a:lnTo>
                    <a:lnTo>
                      <a:pt x="810793" y="321132"/>
                    </a:lnTo>
                    <a:lnTo>
                      <a:pt x="809929" y="316852"/>
                    </a:lnTo>
                    <a:lnTo>
                      <a:pt x="805243" y="309892"/>
                    </a:lnTo>
                    <a:lnTo>
                      <a:pt x="798283" y="305206"/>
                    </a:lnTo>
                    <a:lnTo>
                      <a:pt x="789774" y="303479"/>
                    </a:lnTo>
                    <a:lnTo>
                      <a:pt x="782815" y="304888"/>
                    </a:lnTo>
                    <a:lnTo>
                      <a:pt x="716432" y="189915"/>
                    </a:lnTo>
                    <a:lnTo>
                      <a:pt x="717626" y="189103"/>
                    </a:lnTo>
                    <a:lnTo>
                      <a:pt x="722312" y="182143"/>
                    </a:lnTo>
                    <a:lnTo>
                      <a:pt x="724039" y="173621"/>
                    </a:lnTo>
                    <a:lnTo>
                      <a:pt x="722312" y="165112"/>
                    </a:lnTo>
                    <a:lnTo>
                      <a:pt x="717626" y="158153"/>
                    </a:lnTo>
                    <a:lnTo>
                      <a:pt x="716419" y="157353"/>
                    </a:lnTo>
                    <a:lnTo>
                      <a:pt x="782802" y="42367"/>
                    </a:lnTo>
                    <a:lnTo>
                      <a:pt x="810793" y="26098"/>
                    </a:lnTo>
                    <a:lnTo>
                      <a:pt x="813231" y="26098"/>
                    </a:lnTo>
                    <a:lnTo>
                      <a:pt x="813231" y="17653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2" name="object 44"/>
              <p:cNvSpPr/>
              <p:nvPr/>
            </p:nvSpPr>
            <p:spPr>
              <a:xfrm>
                <a:off x="10557712" y="3225939"/>
                <a:ext cx="108585" cy="193040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193039">
                    <a:moveTo>
                      <a:pt x="0" y="192481"/>
                    </a:moveTo>
                    <a:lnTo>
                      <a:pt x="108394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3" name="object 45"/>
              <p:cNvSpPr/>
              <p:nvPr/>
            </p:nvSpPr>
            <p:spPr>
              <a:xfrm>
                <a:off x="9849040" y="2490101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4" name="object 46"/>
              <p:cNvSpPr/>
              <p:nvPr/>
            </p:nvSpPr>
            <p:spPr>
              <a:xfrm>
                <a:off x="9552190" y="2490101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5" name="object 47"/>
              <p:cNvSpPr/>
              <p:nvPr/>
            </p:nvSpPr>
            <p:spPr>
              <a:xfrm>
                <a:off x="9403765" y="2747175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6" name="object 48"/>
              <p:cNvSpPr/>
              <p:nvPr/>
            </p:nvSpPr>
            <p:spPr>
              <a:xfrm>
                <a:off x="9552190" y="3004261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7" name="object 49"/>
              <p:cNvSpPr/>
              <p:nvPr/>
            </p:nvSpPr>
            <p:spPr>
              <a:xfrm>
                <a:off x="9849040" y="3004261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8" name="object 50"/>
              <p:cNvSpPr/>
              <p:nvPr/>
            </p:nvSpPr>
            <p:spPr>
              <a:xfrm>
                <a:off x="9997465" y="2747175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9" name="object 51"/>
              <p:cNvSpPr/>
              <p:nvPr/>
            </p:nvSpPr>
            <p:spPr>
              <a:xfrm>
                <a:off x="9432569" y="2520009"/>
                <a:ext cx="1002030" cy="723900"/>
              </a:xfrm>
              <a:custGeom>
                <a:avLst/>
                <a:gdLst/>
                <a:ahLst/>
                <a:cxnLst/>
                <a:rect l="l" t="t" r="r" b="b"/>
                <a:pathLst>
                  <a:path w="1002029" h="723900">
                    <a:moveTo>
                      <a:pt x="610222" y="264236"/>
                    </a:moveTo>
                    <a:lnTo>
                      <a:pt x="593699" y="235623"/>
                    </a:lnTo>
                    <a:lnTo>
                      <a:pt x="593699" y="264236"/>
                    </a:lnTo>
                    <a:lnTo>
                      <a:pt x="449414" y="514159"/>
                    </a:lnTo>
                    <a:lnTo>
                      <a:pt x="160820" y="514159"/>
                    </a:lnTo>
                    <a:lnTo>
                      <a:pt x="16522" y="264236"/>
                    </a:lnTo>
                    <a:lnTo>
                      <a:pt x="160820" y="14312"/>
                    </a:lnTo>
                    <a:lnTo>
                      <a:pt x="449414" y="14312"/>
                    </a:lnTo>
                    <a:lnTo>
                      <a:pt x="593699" y="264236"/>
                    </a:lnTo>
                    <a:lnTo>
                      <a:pt x="593699" y="235623"/>
                    </a:lnTo>
                    <a:lnTo>
                      <a:pt x="465924" y="14312"/>
                    </a:lnTo>
                    <a:lnTo>
                      <a:pt x="457669" y="0"/>
                    </a:lnTo>
                    <a:lnTo>
                      <a:pt x="152565" y="0"/>
                    </a:lnTo>
                    <a:lnTo>
                      <a:pt x="0" y="264236"/>
                    </a:lnTo>
                    <a:lnTo>
                      <a:pt x="152565" y="528472"/>
                    </a:lnTo>
                    <a:lnTo>
                      <a:pt x="457669" y="528472"/>
                    </a:lnTo>
                    <a:lnTo>
                      <a:pt x="465924" y="514159"/>
                    </a:lnTo>
                    <a:lnTo>
                      <a:pt x="610222" y="264236"/>
                    </a:lnTo>
                    <a:close/>
                  </a:path>
                  <a:path w="1002029" h="723900">
                    <a:moveTo>
                      <a:pt x="1001966" y="549960"/>
                    </a:moveTo>
                    <a:lnTo>
                      <a:pt x="1000239" y="541451"/>
                    </a:lnTo>
                    <a:lnTo>
                      <a:pt x="995553" y="534492"/>
                    </a:lnTo>
                    <a:lnTo>
                      <a:pt x="988593" y="529805"/>
                    </a:lnTo>
                    <a:lnTo>
                      <a:pt x="980084" y="528078"/>
                    </a:lnTo>
                    <a:lnTo>
                      <a:pt x="973137" y="529488"/>
                    </a:lnTo>
                    <a:lnTo>
                      <a:pt x="965809" y="516801"/>
                    </a:lnTo>
                    <a:lnTo>
                      <a:pt x="965809" y="533692"/>
                    </a:lnTo>
                    <a:lnTo>
                      <a:pt x="964615" y="534492"/>
                    </a:lnTo>
                    <a:lnTo>
                      <a:pt x="959929" y="541451"/>
                    </a:lnTo>
                    <a:lnTo>
                      <a:pt x="958215" y="549960"/>
                    </a:lnTo>
                    <a:lnTo>
                      <a:pt x="959929" y="558482"/>
                    </a:lnTo>
                    <a:lnTo>
                      <a:pt x="964615" y="565442"/>
                    </a:lnTo>
                    <a:lnTo>
                      <a:pt x="965796" y="566254"/>
                    </a:lnTo>
                    <a:lnTo>
                      <a:pt x="899414" y="681228"/>
                    </a:lnTo>
                    <a:lnTo>
                      <a:pt x="871461" y="697471"/>
                    </a:lnTo>
                    <a:lnTo>
                      <a:pt x="738276" y="697471"/>
                    </a:lnTo>
                    <a:lnTo>
                      <a:pt x="737412" y="693191"/>
                    </a:lnTo>
                    <a:lnTo>
                      <a:pt x="732726" y="686231"/>
                    </a:lnTo>
                    <a:lnTo>
                      <a:pt x="725766" y="681545"/>
                    </a:lnTo>
                    <a:lnTo>
                      <a:pt x="717257" y="679818"/>
                    </a:lnTo>
                    <a:lnTo>
                      <a:pt x="710323" y="681228"/>
                    </a:lnTo>
                    <a:lnTo>
                      <a:pt x="643928" y="566254"/>
                    </a:lnTo>
                    <a:lnTo>
                      <a:pt x="645121" y="565442"/>
                    </a:lnTo>
                    <a:lnTo>
                      <a:pt x="649808" y="558482"/>
                    </a:lnTo>
                    <a:lnTo>
                      <a:pt x="651535" y="549960"/>
                    </a:lnTo>
                    <a:lnTo>
                      <a:pt x="649808" y="541451"/>
                    </a:lnTo>
                    <a:lnTo>
                      <a:pt x="645121" y="534492"/>
                    </a:lnTo>
                    <a:lnTo>
                      <a:pt x="643915" y="533692"/>
                    </a:lnTo>
                    <a:lnTo>
                      <a:pt x="710311" y="418719"/>
                    </a:lnTo>
                    <a:lnTo>
                      <a:pt x="738276" y="402437"/>
                    </a:lnTo>
                    <a:lnTo>
                      <a:pt x="871448" y="402437"/>
                    </a:lnTo>
                    <a:lnTo>
                      <a:pt x="872324" y="406742"/>
                    </a:lnTo>
                    <a:lnTo>
                      <a:pt x="877011" y="413702"/>
                    </a:lnTo>
                    <a:lnTo>
                      <a:pt x="883958" y="418388"/>
                    </a:lnTo>
                    <a:lnTo>
                      <a:pt x="892479" y="420103"/>
                    </a:lnTo>
                    <a:lnTo>
                      <a:pt x="899426" y="418706"/>
                    </a:lnTo>
                    <a:lnTo>
                      <a:pt x="965809" y="533692"/>
                    </a:lnTo>
                    <a:lnTo>
                      <a:pt x="965809" y="516801"/>
                    </a:lnTo>
                    <a:lnTo>
                      <a:pt x="906741" y="414515"/>
                    </a:lnTo>
                    <a:lnTo>
                      <a:pt x="907948" y="413702"/>
                    </a:lnTo>
                    <a:lnTo>
                      <a:pt x="912634" y="406742"/>
                    </a:lnTo>
                    <a:lnTo>
                      <a:pt x="914361" y="398221"/>
                    </a:lnTo>
                    <a:lnTo>
                      <a:pt x="912634" y="389712"/>
                    </a:lnTo>
                    <a:lnTo>
                      <a:pt x="907948" y="382752"/>
                    </a:lnTo>
                    <a:lnTo>
                      <a:pt x="900988" y="378066"/>
                    </a:lnTo>
                    <a:lnTo>
                      <a:pt x="892479" y="376339"/>
                    </a:lnTo>
                    <a:lnTo>
                      <a:pt x="883958" y="378066"/>
                    </a:lnTo>
                    <a:lnTo>
                      <a:pt x="877011" y="382752"/>
                    </a:lnTo>
                    <a:lnTo>
                      <a:pt x="872324" y="389712"/>
                    </a:lnTo>
                    <a:lnTo>
                      <a:pt x="871461" y="393992"/>
                    </a:lnTo>
                    <a:lnTo>
                      <a:pt x="738276" y="393992"/>
                    </a:lnTo>
                    <a:lnTo>
                      <a:pt x="737412" y="389712"/>
                    </a:lnTo>
                    <a:lnTo>
                      <a:pt x="732726" y="382752"/>
                    </a:lnTo>
                    <a:lnTo>
                      <a:pt x="725766" y="378066"/>
                    </a:lnTo>
                    <a:lnTo>
                      <a:pt x="717257" y="376339"/>
                    </a:lnTo>
                    <a:lnTo>
                      <a:pt x="708736" y="378066"/>
                    </a:lnTo>
                    <a:lnTo>
                      <a:pt x="701789" y="382752"/>
                    </a:lnTo>
                    <a:lnTo>
                      <a:pt x="697103" y="389712"/>
                    </a:lnTo>
                    <a:lnTo>
                      <a:pt x="695388" y="398221"/>
                    </a:lnTo>
                    <a:lnTo>
                      <a:pt x="697103" y="406742"/>
                    </a:lnTo>
                    <a:lnTo>
                      <a:pt x="701789" y="413702"/>
                    </a:lnTo>
                    <a:lnTo>
                      <a:pt x="702983" y="414515"/>
                    </a:lnTo>
                    <a:lnTo>
                      <a:pt x="636600" y="529501"/>
                    </a:lnTo>
                    <a:lnTo>
                      <a:pt x="607783" y="549960"/>
                    </a:lnTo>
                    <a:lnTo>
                      <a:pt x="609498" y="558482"/>
                    </a:lnTo>
                    <a:lnTo>
                      <a:pt x="614184" y="565442"/>
                    </a:lnTo>
                    <a:lnTo>
                      <a:pt x="621131" y="570128"/>
                    </a:lnTo>
                    <a:lnTo>
                      <a:pt x="629653" y="571842"/>
                    </a:lnTo>
                    <a:lnTo>
                      <a:pt x="636612" y="570445"/>
                    </a:lnTo>
                    <a:lnTo>
                      <a:pt x="702995" y="685419"/>
                    </a:lnTo>
                    <a:lnTo>
                      <a:pt x="701789" y="686231"/>
                    </a:lnTo>
                    <a:lnTo>
                      <a:pt x="697103" y="693191"/>
                    </a:lnTo>
                    <a:lnTo>
                      <a:pt x="695388" y="701700"/>
                    </a:lnTo>
                    <a:lnTo>
                      <a:pt x="697103" y="710222"/>
                    </a:lnTo>
                    <a:lnTo>
                      <a:pt x="701789" y="717181"/>
                    </a:lnTo>
                    <a:lnTo>
                      <a:pt x="708736" y="721868"/>
                    </a:lnTo>
                    <a:lnTo>
                      <a:pt x="717257" y="723582"/>
                    </a:lnTo>
                    <a:lnTo>
                      <a:pt x="725766" y="721868"/>
                    </a:lnTo>
                    <a:lnTo>
                      <a:pt x="732726" y="717181"/>
                    </a:lnTo>
                    <a:lnTo>
                      <a:pt x="737412" y="710222"/>
                    </a:lnTo>
                    <a:lnTo>
                      <a:pt x="738276" y="705916"/>
                    </a:lnTo>
                    <a:lnTo>
                      <a:pt x="871448" y="705916"/>
                    </a:lnTo>
                    <a:lnTo>
                      <a:pt x="872324" y="710222"/>
                    </a:lnTo>
                    <a:lnTo>
                      <a:pt x="877011" y="717181"/>
                    </a:lnTo>
                    <a:lnTo>
                      <a:pt x="883958" y="721868"/>
                    </a:lnTo>
                    <a:lnTo>
                      <a:pt x="892479" y="723582"/>
                    </a:lnTo>
                    <a:lnTo>
                      <a:pt x="900988" y="721868"/>
                    </a:lnTo>
                    <a:lnTo>
                      <a:pt x="907948" y="717181"/>
                    </a:lnTo>
                    <a:lnTo>
                      <a:pt x="912634" y="710222"/>
                    </a:lnTo>
                    <a:lnTo>
                      <a:pt x="914361" y="701700"/>
                    </a:lnTo>
                    <a:lnTo>
                      <a:pt x="912634" y="693191"/>
                    </a:lnTo>
                    <a:lnTo>
                      <a:pt x="907948" y="686231"/>
                    </a:lnTo>
                    <a:lnTo>
                      <a:pt x="906729" y="685431"/>
                    </a:lnTo>
                    <a:lnTo>
                      <a:pt x="973124" y="570445"/>
                    </a:lnTo>
                    <a:lnTo>
                      <a:pt x="980084" y="571842"/>
                    </a:lnTo>
                    <a:lnTo>
                      <a:pt x="988593" y="570128"/>
                    </a:lnTo>
                    <a:lnTo>
                      <a:pt x="995553" y="565442"/>
                    </a:lnTo>
                    <a:lnTo>
                      <a:pt x="1000239" y="558482"/>
                    </a:lnTo>
                    <a:lnTo>
                      <a:pt x="1001966" y="54996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0" name="object 52"/>
              <p:cNvSpPr/>
              <p:nvPr/>
            </p:nvSpPr>
            <p:spPr>
              <a:xfrm>
                <a:off x="9890226" y="3048482"/>
                <a:ext cx="686435" cy="370205"/>
              </a:xfrm>
              <a:custGeom>
                <a:avLst/>
                <a:gdLst/>
                <a:ahLst/>
                <a:cxnLst/>
                <a:rect l="l" t="t" r="r" b="b"/>
                <a:pathLst>
                  <a:path w="686434" h="370204">
                    <a:moveTo>
                      <a:pt x="685838" y="21488"/>
                    </a:moveTo>
                    <a:lnTo>
                      <a:pt x="522427" y="21488"/>
                    </a:lnTo>
                  </a:path>
                  <a:path w="686434" h="370204">
                    <a:moveTo>
                      <a:pt x="214858" y="369938"/>
                    </a:moveTo>
                    <a:lnTo>
                      <a:pt x="0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1" name="object 53"/>
              <p:cNvSpPr/>
              <p:nvPr/>
            </p:nvSpPr>
            <p:spPr>
              <a:xfrm>
                <a:off x="9926332" y="2195995"/>
                <a:ext cx="199872" cy="176060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2" name="object 54"/>
              <p:cNvSpPr/>
              <p:nvPr/>
            </p:nvSpPr>
            <p:spPr>
              <a:xfrm>
                <a:off x="9890226" y="2363114"/>
                <a:ext cx="90805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90804" h="157480">
                    <a:moveTo>
                      <a:pt x="90385" y="0"/>
                    </a:moveTo>
                    <a:lnTo>
                      <a:pt x="0" y="156908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3" name="object 55"/>
              <p:cNvSpPr/>
              <p:nvPr/>
            </p:nvSpPr>
            <p:spPr>
              <a:xfrm>
                <a:off x="9472713" y="3722382"/>
                <a:ext cx="199859" cy="17606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4" name="object 56"/>
              <p:cNvSpPr/>
              <p:nvPr/>
            </p:nvSpPr>
            <p:spPr>
              <a:xfrm>
                <a:off x="9663950" y="3810419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5">
                    <a:moveTo>
                      <a:pt x="0" y="0"/>
                    </a:moveTo>
                    <a:lnTo>
                      <a:pt x="214807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</p:grpSp>
        <p:grpSp>
          <p:nvGrpSpPr>
            <p:cNvPr id="32" name="object 57"/>
            <p:cNvGrpSpPr/>
            <p:nvPr/>
          </p:nvGrpSpPr>
          <p:grpSpPr>
            <a:xfrm>
              <a:off x="11436544" y="4241636"/>
              <a:ext cx="2006302" cy="3064141"/>
              <a:chOff x="9096299" y="4147464"/>
              <a:chExt cx="1595755" cy="2437130"/>
            </a:xfrm>
          </p:grpSpPr>
          <p:sp>
            <p:nvSpPr>
              <p:cNvPr id="37" name="object 58"/>
              <p:cNvSpPr/>
              <p:nvPr/>
            </p:nvSpPr>
            <p:spPr>
              <a:xfrm>
                <a:off x="10079456" y="4595342"/>
                <a:ext cx="154558" cy="1545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38" name="object 59"/>
              <p:cNvSpPr/>
              <p:nvPr/>
            </p:nvSpPr>
            <p:spPr>
              <a:xfrm>
                <a:off x="9460573" y="4595342"/>
                <a:ext cx="154558" cy="1545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39" name="object 60"/>
              <p:cNvSpPr/>
              <p:nvPr/>
            </p:nvSpPr>
            <p:spPr>
              <a:xfrm>
                <a:off x="9151137" y="5131307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0" name="object 61"/>
              <p:cNvSpPr/>
              <p:nvPr/>
            </p:nvSpPr>
            <p:spPr>
              <a:xfrm>
                <a:off x="9460573" y="5667273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1" name="object 62"/>
              <p:cNvSpPr/>
              <p:nvPr/>
            </p:nvSpPr>
            <p:spPr>
              <a:xfrm>
                <a:off x="10079456" y="5667273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2" name="object 63"/>
              <p:cNvSpPr/>
              <p:nvPr/>
            </p:nvSpPr>
            <p:spPr>
              <a:xfrm>
                <a:off x="10388905" y="5131307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3" name="object 64"/>
              <p:cNvSpPr/>
              <p:nvPr/>
            </p:nvSpPr>
            <p:spPr>
              <a:xfrm>
                <a:off x="9211195" y="4657699"/>
                <a:ext cx="1272540" cy="1102360"/>
              </a:xfrm>
              <a:custGeom>
                <a:avLst/>
                <a:gdLst/>
                <a:ahLst/>
                <a:cxnLst/>
                <a:rect l="l" t="t" r="r" b="b"/>
                <a:pathLst>
                  <a:path w="1272540" h="1102360">
                    <a:moveTo>
                      <a:pt x="954151" y="0"/>
                    </a:moveTo>
                    <a:lnTo>
                      <a:pt x="318058" y="0"/>
                    </a:lnTo>
                    <a:lnTo>
                      <a:pt x="0" y="550887"/>
                    </a:lnTo>
                    <a:lnTo>
                      <a:pt x="318058" y="1101763"/>
                    </a:lnTo>
                    <a:lnTo>
                      <a:pt x="954151" y="1101763"/>
                    </a:lnTo>
                    <a:lnTo>
                      <a:pt x="971374" y="1071930"/>
                    </a:lnTo>
                    <a:lnTo>
                      <a:pt x="335267" y="1071930"/>
                    </a:lnTo>
                    <a:lnTo>
                      <a:pt x="34429" y="550887"/>
                    </a:lnTo>
                    <a:lnTo>
                      <a:pt x="335267" y="29832"/>
                    </a:lnTo>
                    <a:lnTo>
                      <a:pt x="971374" y="29832"/>
                    </a:lnTo>
                    <a:lnTo>
                      <a:pt x="954151" y="0"/>
                    </a:lnTo>
                    <a:close/>
                  </a:path>
                  <a:path w="1272540" h="1102360">
                    <a:moveTo>
                      <a:pt x="971374" y="29832"/>
                    </a:moveTo>
                    <a:lnTo>
                      <a:pt x="936929" y="29832"/>
                    </a:lnTo>
                    <a:lnTo>
                      <a:pt x="1237754" y="550887"/>
                    </a:lnTo>
                    <a:lnTo>
                      <a:pt x="936929" y="1071930"/>
                    </a:lnTo>
                    <a:lnTo>
                      <a:pt x="971374" y="1071930"/>
                    </a:lnTo>
                    <a:lnTo>
                      <a:pt x="1272197" y="550887"/>
                    </a:lnTo>
                    <a:lnTo>
                      <a:pt x="971374" y="29832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4" name="object 65"/>
              <p:cNvSpPr/>
              <p:nvPr/>
            </p:nvSpPr>
            <p:spPr>
              <a:xfrm>
                <a:off x="10385171" y="5739891"/>
                <a:ext cx="74129" cy="74129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5" name="object 66"/>
              <p:cNvSpPr/>
              <p:nvPr/>
            </p:nvSpPr>
            <p:spPr>
              <a:xfrm>
                <a:off x="10682021" y="5752034"/>
                <a:ext cx="1016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0164">
                    <a:moveTo>
                      <a:pt x="9982" y="0"/>
                    </a:moveTo>
                    <a:lnTo>
                      <a:pt x="2911" y="10489"/>
                    </a:lnTo>
                    <a:lnTo>
                      <a:pt x="0" y="24916"/>
                    </a:lnTo>
                    <a:lnTo>
                      <a:pt x="2911" y="39345"/>
                    </a:lnTo>
                    <a:lnTo>
                      <a:pt x="9982" y="49838"/>
                    </a:lnTo>
                    <a:lnTo>
                      <a:pt x="9982" y="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6" name="object 67"/>
              <p:cNvSpPr/>
              <p:nvPr/>
            </p:nvSpPr>
            <p:spPr>
              <a:xfrm>
                <a:off x="10236746" y="5996965"/>
                <a:ext cx="74129" cy="74142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5" name="object 68"/>
              <p:cNvSpPr/>
              <p:nvPr/>
            </p:nvSpPr>
            <p:spPr>
              <a:xfrm>
                <a:off x="10385171" y="6254045"/>
                <a:ext cx="74129" cy="74142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6" name="object 69"/>
              <p:cNvSpPr/>
              <p:nvPr/>
            </p:nvSpPr>
            <p:spPr>
              <a:xfrm>
                <a:off x="9096299" y="5769800"/>
                <a:ext cx="1595755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1595754" h="546735">
                    <a:moveTo>
                      <a:pt x="394169" y="370154"/>
                    </a:moveTo>
                    <a:lnTo>
                      <a:pt x="392442" y="361645"/>
                    </a:lnTo>
                    <a:lnTo>
                      <a:pt x="387756" y="354685"/>
                    </a:lnTo>
                    <a:lnTo>
                      <a:pt x="380796" y="349999"/>
                    </a:lnTo>
                    <a:lnTo>
                      <a:pt x="372287" y="348272"/>
                    </a:lnTo>
                    <a:lnTo>
                      <a:pt x="365340" y="349681"/>
                    </a:lnTo>
                    <a:lnTo>
                      <a:pt x="358013" y="336994"/>
                    </a:lnTo>
                    <a:lnTo>
                      <a:pt x="358013" y="353885"/>
                    </a:lnTo>
                    <a:lnTo>
                      <a:pt x="356819" y="354685"/>
                    </a:lnTo>
                    <a:lnTo>
                      <a:pt x="352132" y="361645"/>
                    </a:lnTo>
                    <a:lnTo>
                      <a:pt x="350418" y="370154"/>
                    </a:lnTo>
                    <a:lnTo>
                      <a:pt x="352132" y="378675"/>
                    </a:lnTo>
                    <a:lnTo>
                      <a:pt x="356819" y="385635"/>
                    </a:lnTo>
                    <a:lnTo>
                      <a:pt x="358000" y="386448"/>
                    </a:lnTo>
                    <a:lnTo>
                      <a:pt x="291617" y="501421"/>
                    </a:lnTo>
                    <a:lnTo>
                      <a:pt x="263652" y="517664"/>
                    </a:lnTo>
                    <a:lnTo>
                      <a:pt x="130492" y="517664"/>
                    </a:lnTo>
                    <a:lnTo>
                      <a:pt x="129628" y="513372"/>
                    </a:lnTo>
                    <a:lnTo>
                      <a:pt x="124942" y="506425"/>
                    </a:lnTo>
                    <a:lnTo>
                      <a:pt x="117983" y="501726"/>
                    </a:lnTo>
                    <a:lnTo>
                      <a:pt x="109474" y="500011"/>
                    </a:lnTo>
                    <a:lnTo>
                      <a:pt x="102514" y="501421"/>
                    </a:lnTo>
                    <a:lnTo>
                      <a:pt x="36131" y="386448"/>
                    </a:lnTo>
                    <a:lnTo>
                      <a:pt x="37338" y="385635"/>
                    </a:lnTo>
                    <a:lnTo>
                      <a:pt x="42024" y="378675"/>
                    </a:lnTo>
                    <a:lnTo>
                      <a:pt x="43751" y="370154"/>
                    </a:lnTo>
                    <a:lnTo>
                      <a:pt x="42024" y="361645"/>
                    </a:lnTo>
                    <a:lnTo>
                      <a:pt x="37338" y="354685"/>
                    </a:lnTo>
                    <a:lnTo>
                      <a:pt x="36131" y="353885"/>
                    </a:lnTo>
                    <a:lnTo>
                      <a:pt x="102514" y="238899"/>
                    </a:lnTo>
                    <a:lnTo>
                      <a:pt x="130492" y="222631"/>
                    </a:lnTo>
                    <a:lnTo>
                      <a:pt x="263652" y="222631"/>
                    </a:lnTo>
                    <a:lnTo>
                      <a:pt x="264528" y="226936"/>
                    </a:lnTo>
                    <a:lnTo>
                      <a:pt x="269214" y="233895"/>
                    </a:lnTo>
                    <a:lnTo>
                      <a:pt x="276161" y="238582"/>
                    </a:lnTo>
                    <a:lnTo>
                      <a:pt x="284683" y="240296"/>
                    </a:lnTo>
                    <a:lnTo>
                      <a:pt x="291630" y="238899"/>
                    </a:lnTo>
                    <a:lnTo>
                      <a:pt x="358013" y="353885"/>
                    </a:lnTo>
                    <a:lnTo>
                      <a:pt x="358013" y="336994"/>
                    </a:lnTo>
                    <a:lnTo>
                      <a:pt x="298945" y="234708"/>
                    </a:lnTo>
                    <a:lnTo>
                      <a:pt x="300151" y="233895"/>
                    </a:lnTo>
                    <a:lnTo>
                      <a:pt x="304838" y="226936"/>
                    </a:lnTo>
                    <a:lnTo>
                      <a:pt x="306565" y="218414"/>
                    </a:lnTo>
                    <a:lnTo>
                      <a:pt x="304838" y="209905"/>
                    </a:lnTo>
                    <a:lnTo>
                      <a:pt x="300151" y="202946"/>
                    </a:lnTo>
                    <a:lnTo>
                      <a:pt x="293192" y="198259"/>
                    </a:lnTo>
                    <a:lnTo>
                      <a:pt x="284683" y="196532"/>
                    </a:lnTo>
                    <a:lnTo>
                      <a:pt x="276161" y="198259"/>
                    </a:lnTo>
                    <a:lnTo>
                      <a:pt x="269214" y="202946"/>
                    </a:lnTo>
                    <a:lnTo>
                      <a:pt x="264528" y="209905"/>
                    </a:lnTo>
                    <a:lnTo>
                      <a:pt x="263664" y="214185"/>
                    </a:lnTo>
                    <a:lnTo>
                      <a:pt x="130492" y="214185"/>
                    </a:lnTo>
                    <a:lnTo>
                      <a:pt x="129628" y="209905"/>
                    </a:lnTo>
                    <a:lnTo>
                      <a:pt x="124942" y="202946"/>
                    </a:lnTo>
                    <a:lnTo>
                      <a:pt x="117983" y="198259"/>
                    </a:lnTo>
                    <a:lnTo>
                      <a:pt x="109474" y="196532"/>
                    </a:lnTo>
                    <a:lnTo>
                      <a:pt x="100952" y="198259"/>
                    </a:lnTo>
                    <a:lnTo>
                      <a:pt x="94005" y="202946"/>
                    </a:lnTo>
                    <a:lnTo>
                      <a:pt x="89319" y="209905"/>
                    </a:lnTo>
                    <a:lnTo>
                      <a:pt x="87604" y="218414"/>
                    </a:lnTo>
                    <a:lnTo>
                      <a:pt x="89319" y="226936"/>
                    </a:lnTo>
                    <a:lnTo>
                      <a:pt x="94005" y="233895"/>
                    </a:lnTo>
                    <a:lnTo>
                      <a:pt x="95186" y="234708"/>
                    </a:lnTo>
                    <a:lnTo>
                      <a:pt x="28803" y="349681"/>
                    </a:lnTo>
                    <a:lnTo>
                      <a:pt x="0" y="370154"/>
                    </a:lnTo>
                    <a:lnTo>
                      <a:pt x="1714" y="378675"/>
                    </a:lnTo>
                    <a:lnTo>
                      <a:pt x="6400" y="385635"/>
                    </a:lnTo>
                    <a:lnTo>
                      <a:pt x="13347" y="390321"/>
                    </a:lnTo>
                    <a:lnTo>
                      <a:pt x="21869" y="392036"/>
                    </a:lnTo>
                    <a:lnTo>
                      <a:pt x="28816" y="390639"/>
                    </a:lnTo>
                    <a:lnTo>
                      <a:pt x="95199" y="505625"/>
                    </a:lnTo>
                    <a:lnTo>
                      <a:pt x="94005" y="506425"/>
                    </a:lnTo>
                    <a:lnTo>
                      <a:pt x="89319" y="513372"/>
                    </a:lnTo>
                    <a:lnTo>
                      <a:pt x="87604" y="521893"/>
                    </a:lnTo>
                    <a:lnTo>
                      <a:pt x="89319" y="530415"/>
                    </a:lnTo>
                    <a:lnTo>
                      <a:pt x="94005" y="537362"/>
                    </a:lnTo>
                    <a:lnTo>
                      <a:pt x="100952" y="542061"/>
                    </a:lnTo>
                    <a:lnTo>
                      <a:pt x="109474" y="543775"/>
                    </a:lnTo>
                    <a:lnTo>
                      <a:pt x="117983" y="542061"/>
                    </a:lnTo>
                    <a:lnTo>
                      <a:pt x="124942" y="537362"/>
                    </a:lnTo>
                    <a:lnTo>
                      <a:pt x="129628" y="530415"/>
                    </a:lnTo>
                    <a:lnTo>
                      <a:pt x="130492" y="526110"/>
                    </a:lnTo>
                    <a:lnTo>
                      <a:pt x="263652" y="526110"/>
                    </a:lnTo>
                    <a:lnTo>
                      <a:pt x="264528" y="530415"/>
                    </a:lnTo>
                    <a:lnTo>
                      <a:pt x="269214" y="537362"/>
                    </a:lnTo>
                    <a:lnTo>
                      <a:pt x="276161" y="542061"/>
                    </a:lnTo>
                    <a:lnTo>
                      <a:pt x="284683" y="543775"/>
                    </a:lnTo>
                    <a:lnTo>
                      <a:pt x="293192" y="542061"/>
                    </a:lnTo>
                    <a:lnTo>
                      <a:pt x="300151" y="537362"/>
                    </a:lnTo>
                    <a:lnTo>
                      <a:pt x="304838" y="530415"/>
                    </a:lnTo>
                    <a:lnTo>
                      <a:pt x="306565" y="521893"/>
                    </a:lnTo>
                    <a:lnTo>
                      <a:pt x="304838" y="513372"/>
                    </a:lnTo>
                    <a:lnTo>
                      <a:pt x="300151" y="506425"/>
                    </a:lnTo>
                    <a:lnTo>
                      <a:pt x="298945" y="505612"/>
                    </a:lnTo>
                    <a:lnTo>
                      <a:pt x="365328" y="390639"/>
                    </a:lnTo>
                    <a:lnTo>
                      <a:pt x="372287" y="392036"/>
                    </a:lnTo>
                    <a:lnTo>
                      <a:pt x="380796" y="390321"/>
                    </a:lnTo>
                    <a:lnTo>
                      <a:pt x="387756" y="385635"/>
                    </a:lnTo>
                    <a:lnTo>
                      <a:pt x="392442" y="378675"/>
                    </a:lnTo>
                    <a:lnTo>
                      <a:pt x="394169" y="370154"/>
                    </a:lnTo>
                    <a:close/>
                  </a:path>
                  <a:path w="1595754" h="546735">
                    <a:moveTo>
                      <a:pt x="1595704" y="0"/>
                    </a:moveTo>
                    <a:lnTo>
                      <a:pt x="1321803" y="0"/>
                    </a:lnTo>
                    <a:lnTo>
                      <a:pt x="1169250" y="264223"/>
                    </a:lnTo>
                    <a:lnTo>
                      <a:pt x="1321803" y="528459"/>
                    </a:lnTo>
                    <a:lnTo>
                      <a:pt x="1587157" y="528459"/>
                    </a:lnTo>
                    <a:lnTo>
                      <a:pt x="1588630" y="535749"/>
                    </a:lnTo>
                    <a:lnTo>
                      <a:pt x="1595704" y="546239"/>
                    </a:lnTo>
                    <a:lnTo>
                      <a:pt x="1595704" y="528459"/>
                    </a:lnTo>
                    <a:lnTo>
                      <a:pt x="1595704" y="514159"/>
                    </a:lnTo>
                    <a:lnTo>
                      <a:pt x="1595704" y="496404"/>
                    </a:lnTo>
                    <a:lnTo>
                      <a:pt x="1588630" y="506895"/>
                    </a:lnTo>
                    <a:lnTo>
                      <a:pt x="1587157" y="514159"/>
                    </a:lnTo>
                    <a:lnTo>
                      <a:pt x="1330071" y="514159"/>
                    </a:lnTo>
                    <a:lnTo>
                      <a:pt x="1185760" y="264223"/>
                    </a:lnTo>
                    <a:lnTo>
                      <a:pt x="1330071" y="14300"/>
                    </a:lnTo>
                    <a:lnTo>
                      <a:pt x="1595704" y="14300"/>
                    </a:lnTo>
                    <a:lnTo>
                      <a:pt x="1595704" y="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7" name="object 70"/>
              <p:cNvSpPr/>
              <p:nvPr/>
            </p:nvSpPr>
            <p:spPr>
              <a:xfrm>
                <a:off x="9590798" y="6051930"/>
                <a:ext cx="199859" cy="176047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8" name="object 71"/>
              <p:cNvSpPr/>
              <p:nvPr/>
            </p:nvSpPr>
            <p:spPr>
              <a:xfrm>
                <a:off x="10526903" y="4517567"/>
                <a:ext cx="16510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347345">
                    <a:moveTo>
                      <a:pt x="165087" y="17665"/>
                    </a:moveTo>
                    <a:lnTo>
                      <a:pt x="130505" y="17665"/>
                    </a:lnTo>
                    <a:lnTo>
                      <a:pt x="129641" y="13373"/>
                    </a:lnTo>
                    <a:lnTo>
                      <a:pt x="124955" y="6413"/>
                    </a:lnTo>
                    <a:lnTo>
                      <a:pt x="117995" y="1727"/>
                    </a:lnTo>
                    <a:lnTo>
                      <a:pt x="109486" y="0"/>
                    </a:lnTo>
                    <a:lnTo>
                      <a:pt x="100965" y="1727"/>
                    </a:lnTo>
                    <a:lnTo>
                      <a:pt x="94018" y="6413"/>
                    </a:lnTo>
                    <a:lnTo>
                      <a:pt x="89331" y="13373"/>
                    </a:lnTo>
                    <a:lnTo>
                      <a:pt x="87617" y="21882"/>
                    </a:lnTo>
                    <a:lnTo>
                      <a:pt x="89331" y="30403"/>
                    </a:lnTo>
                    <a:lnTo>
                      <a:pt x="94018" y="37363"/>
                    </a:lnTo>
                    <a:lnTo>
                      <a:pt x="95199" y="38176"/>
                    </a:lnTo>
                    <a:lnTo>
                      <a:pt x="28816" y="153162"/>
                    </a:lnTo>
                    <a:lnTo>
                      <a:pt x="0" y="173621"/>
                    </a:lnTo>
                    <a:lnTo>
                      <a:pt x="1714" y="182143"/>
                    </a:lnTo>
                    <a:lnTo>
                      <a:pt x="6400" y="189103"/>
                    </a:lnTo>
                    <a:lnTo>
                      <a:pt x="13347" y="193789"/>
                    </a:lnTo>
                    <a:lnTo>
                      <a:pt x="21869" y="195503"/>
                    </a:lnTo>
                    <a:lnTo>
                      <a:pt x="28803" y="194106"/>
                    </a:lnTo>
                    <a:lnTo>
                      <a:pt x="95199" y="309092"/>
                    </a:lnTo>
                    <a:lnTo>
                      <a:pt x="94018" y="309892"/>
                    </a:lnTo>
                    <a:lnTo>
                      <a:pt x="89331" y="316852"/>
                    </a:lnTo>
                    <a:lnTo>
                      <a:pt x="87617" y="325361"/>
                    </a:lnTo>
                    <a:lnTo>
                      <a:pt x="89331" y="333883"/>
                    </a:lnTo>
                    <a:lnTo>
                      <a:pt x="94018" y="340842"/>
                    </a:lnTo>
                    <a:lnTo>
                      <a:pt x="100965" y="345528"/>
                    </a:lnTo>
                    <a:lnTo>
                      <a:pt x="109486" y="347243"/>
                    </a:lnTo>
                    <a:lnTo>
                      <a:pt x="117995" y="345528"/>
                    </a:lnTo>
                    <a:lnTo>
                      <a:pt x="124955" y="340842"/>
                    </a:lnTo>
                    <a:lnTo>
                      <a:pt x="129641" y="333883"/>
                    </a:lnTo>
                    <a:lnTo>
                      <a:pt x="130505" y="329590"/>
                    </a:lnTo>
                    <a:lnTo>
                      <a:pt x="165087" y="329590"/>
                    </a:lnTo>
                    <a:lnTo>
                      <a:pt x="165087" y="321144"/>
                    </a:lnTo>
                    <a:lnTo>
                      <a:pt x="130505" y="321144"/>
                    </a:lnTo>
                    <a:lnTo>
                      <a:pt x="129641" y="316852"/>
                    </a:lnTo>
                    <a:lnTo>
                      <a:pt x="124955" y="309892"/>
                    </a:lnTo>
                    <a:lnTo>
                      <a:pt x="117995" y="305206"/>
                    </a:lnTo>
                    <a:lnTo>
                      <a:pt x="109486" y="303479"/>
                    </a:lnTo>
                    <a:lnTo>
                      <a:pt x="102527" y="304901"/>
                    </a:lnTo>
                    <a:lnTo>
                      <a:pt x="36131" y="189915"/>
                    </a:lnTo>
                    <a:lnTo>
                      <a:pt x="37338" y="189103"/>
                    </a:lnTo>
                    <a:lnTo>
                      <a:pt x="42024" y="182143"/>
                    </a:lnTo>
                    <a:lnTo>
                      <a:pt x="43751" y="173621"/>
                    </a:lnTo>
                    <a:lnTo>
                      <a:pt x="42024" y="165112"/>
                    </a:lnTo>
                    <a:lnTo>
                      <a:pt x="37338" y="158153"/>
                    </a:lnTo>
                    <a:lnTo>
                      <a:pt x="36144" y="157353"/>
                    </a:lnTo>
                    <a:lnTo>
                      <a:pt x="102527" y="42367"/>
                    </a:lnTo>
                    <a:lnTo>
                      <a:pt x="130505" y="26111"/>
                    </a:lnTo>
                    <a:lnTo>
                      <a:pt x="165087" y="26111"/>
                    </a:lnTo>
                    <a:lnTo>
                      <a:pt x="165087" y="17665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9" name="object 72"/>
              <p:cNvSpPr/>
              <p:nvPr/>
            </p:nvSpPr>
            <p:spPr>
              <a:xfrm>
                <a:off x="10198138" y="6408400"/>
                <a:ext cx="199872" cy="17606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0" name="object 73"/>
              <p:cNvSpPr/>
              <p:nvPr/>
            </p:nvSpPr>
            <p:spPr>
              <a:xfrm>
                <a:off x="9383420" y="5759462"/>
                <a:ext cx="1035050" cy="658495"/>
              </a:xfrm>
              <a:custGeom>
                <a:avLst/>
                <a:gdLst/>
                <a:ahLst/>
                <a:cxnLst/>
                <a:rect l="l" t="t" r="r" b="b"/>
                <a:pathLst>
                  <a:path w="1035050" h="658495">
                    <a:moveTo>
                      <a:pt x="1034681" y="538810"/>
                    </a:moveTo>
                    <a:lnTo>
                      <a:pt x="960310" y="657898"/>
                    </a:lnTo>
                  </a:path>
                  <a:path w="1035050" h="658495">
                    <a:moveTo>
                      <a:pt x="0" y="224523"/>
                    </a:moveTo>
                    <a:lnTo>
                      <a:pt x="145834" y="0"/>
                    </a:lnTo>
                  </a:path>
                  <a:path w="1035050" h="658495">
                    <a:moveTo>
                      <a:pt x="90042" y="380491"/>
                    </a:moveTo>
                    <a:lnTo>
                      <a:pt x="218465" y="380491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1" name="object 74"/>
              <p:cNvSpPr/>
              <p:nvPr/>
            </p:nvSpPr>
            <p:spPr>
              <a:xfrm>
                <a:off x="9142324" y="4147464"/>
                <a:ext cx="394335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394334" h="347345">
                    <a:moveTo>
                      <a:pt x="394169" y="173621"/>
                    </a:moveTo>
                    <a:lnTo>
                      <a:pt x="392442" y="165112"/>
                    </a:lnTo>
                    <a:lnTo>
                      <a:pt x="387756" y="158153"/>
                    </a:lnTo>
                    <a:lnTo>
                      <a:pt x="380796" y="153466"/>
                    </a:lnTo>
                    <a:lnTo>
                      <a:pt x="372287" y="151739"/>
                    </a:lnTo>
                    <a:lnTo>
                      <a:pt x="365340" y="153149"/>
                    </a:lnTo>
                    <a:lnTo>
                      <a:pt x="358013" y="140462"/>
                    </a:lnTo>
                    <a:lnTo>
                      <a:pt x="358013" y="157353"/>
                    </a:lnTo>
                    <a:lnTo>
                      <a:pt x="356819" y="158153"/>
                    </a:lnTo>
                    <a:lnTo>
                      <a:pt x="352132" y="165112"/>
                    </a:lnTo>
                    <a:lnTo>
                      <a:pt x="350418" y="173621"/>
                    </a:lnTo>
                    <a:lnTo>
                      <a:pt x="352132" y="182143"/>
                    </a:lnTo>
                    <a:lnTo>
                      <a:pt x="356819" y="189103"/>
                    </a:lnTo>
                    <a:lnTo>
                      <a:pt x="358000" y="189915"/>
                    </a:lnTo>
                    <a:lnTo>
                      <a:pt x="291617" y="304888"/>
                    </a:lnTo>
                    <a:lnTo>
                      <a:pt x="263664" y="321132"/>
                    </a:lnTo>
                    <a:lnTo>
                      <a:pt x="130492" y="321132"/>
                    </a:lnTo>
                    <a:lnTo>
                      <a:pt x="129628" y="316852"/>
                    </a:lnTo>
                    <a:lnTo>
                      <a:pt x="124942" y="309892"/>
                    </a:lnTo>
                    <a:lnTo>
                      <a:pt x="117983" y="305206"/>
                    </a:lnTo>
                    <a:lnTo>
                      <a:pt x="109474" y="303479"/>
                    </a:lnTo>
                    <a:lnTo>
                      <a:pt x="102527" y="304888"/>
                    </a:lnTo>
                    <a:lnTo>
                      <a:pt x="36131" y="189915"/>
                    </a:lnTo>
                    <a:lnTo>
                      <a:pt x="37338" y="189103"/>
                    </a:lnTo>
                    <a:lnTo>
                      <a:pt x="42024" y="182143"/>
                    </a:lnTo>
                    <a:lnTo>
                      <a:pt x="43751" y="173621"/>
                    </a:lnTo>
                    <a:lnTo>
                      <a:pt x="42024" y="165112"/>
                    </a:lnTo>
                    <a:lnTo>
                      <a:pt x="37338" y="158153"/>
                    </a:lnTo>
                    <a:lnTo>
                      <a:pt x="36131" y="157353"/>
                    </a:lnTo>
                    <a:lnTo>
                      <a:pt x="102514" y="42367"/>
                    </a:lnTo>
                    <a:lnTo>
                      <a:pt x="130492" y="26098"/>
                    </a:lnTo>
                    <a:lnTo>
                      <a:pt x="263652" y="26098"/>
                    </a:lnTo>
                    <a:lnTo>
                      <a:pt x="264528" y="30403"/>
                    </a:lnTo>
                    <a:lnTo>
                      <a:pt x="269214" y="37363"/>
                    </a:lnTo>
                    <a:lnTo>
                      <a:pt x="276161" y="42049"/>
                    </a:lnTo>
                    <a:lnTo>
                      <a:pt x="284683" y="43764"/>
                    </a:lnTo>
                    <a:lnTo>
                      <a:pt x="291630" y="42367"/>
                    </a:lnTo>
                    <a:lnTo>
                      <a:pt x="358013" y="157353"/>
                    </a:lnTo>
                    <a:lnTo>
                      <a:pt x="358013" y="140462"/>
                    </a:lnTo>
                    <a:lnTo>
                      <a:pt x="298945" y="38176"/>
                    </a:lnTo>
                    <a:lnTo>
                      <a:pt x="300151" y="37363"/>
                    </a:lnTo>
                    <a:lnTo>
                      <a:pt x="304838" y="30403"/>
                    </a:lnTo>
                    <a:lnTo>
                      <a:pt x="306565" y="21882"/>
                    </a:lnTo>
                    <a:lnTo>
                      <a:pt x="304838" y="13373"/>
                    </a:lnTo>
                    <a:lnTo>
                      <a:pt x="300151" y="6413"/>
                    </a:lnTo>
                    <a:lnTo>
                      <a:pt x="293192" y="1727"/>
                    </a:lnTo>
                    <a:lnTo>
                      <a:pt x="284683" y="0"/>
                    </a:lnTo>
                    <a:lnTo>
                      <a:pt x="276161" y="1727"/>
                    </a:lnTo>
                    <a:lnTo>
                      <a:pt x="269214" y="6413"/>
                    </a:lnTo>
                    <a:lnTo>
                      <a:pt x="264528" y="13373"/>
                    </a:lnTo>
                    <a:lnTo>
                      <a:pt x="263664" y="17653"/>
                    </a:lnTo>
                    <a:lnTo>
                      <a:pt x="130492" y="17653"/>
                    </a:lnTo>
                    <a:lnTo>
                      <a:pt x="129628" y="13373"/>
                    </a:lnTo>
                    <a:lnTo>
                      <a:pt x="124942" y="6413"/>
                    </a:lnTo>
                    <a:lnTo>
                      <a:pt x="117983" y="1727"/>
                    </a:lnTo>
                    <a:lnTo>
                      <a:pt x="109474" y="0"/>
                    </a:lnTo>
                    <a:lnTo>
                      <a:pt x="100952" y="1727"/>
                    </a:lnTo>
                    <a:lnTo>
                      <a:pt x="94005" y="6413"/>
                    </a:lnTo>
                    <a:lnTo>
                      <a:pt x="89319" y="13373"/>
                    </a:lnTo>
                    <a:lnTo>
                      <a:pt x="87604" y="21882"/>
                    </a:lnTo>
                    <a:lnTo>
                      <a:pt x="89319" y="30403"/>
                    </a:lnTo>
                    <a:lnTo>
                      <a:pt x="94005" y="37363"/>
                    </a:lnTo>
                    <a:lnTo>
                      <a:pt x="95186" y="38176"/>
                    </a:lnTo>
                    <a:lnTo>
                      <a:pt x="28803" y="153149"/>
                    </a:lnTo>
                    <a:lnTo>
                      <a:pt x="0" y="173621"/>
                    </a:lnTo>
                    <a:lnTo>
                      <a:pt x="1714" y="182143"/>
                    </a:lnTo>
                    <a:lnTo>
                      <a:pt x="6400" y="189103"/>
                    </a:lnTo>
                    <a:lnTo>
                      <a:pt x="13347" y="193789"/>
                    </a:lnTo>
                    <a:lnTo>
                      <a:pt x="21869" y="195503"/>
                    </a:lnTo>
                    <a:lnTo>
                      <a:pt x="28816" y="194106"/>
                    </a:lnTo>
                    <a:lnTo>
                      <a:pt x="95199" y="309092"/>
                    </a:lnTo>
                    <a:lnTo>
                      <a:pt x="94005" y="309892"/>
                    </a:lnTo>
                    <a:lnTo>
                      <a:pt x="89319" y="316852"/>
                    </a:lnTo>
                    <a:lnTo>
                      <a:pt x="87604" y="325361"/>
                    </a:lnTo>
                    <a:lnTo>
                      <a:pt x="89319" y="333883"/>
                    </a:lnTo>
                    <a:lnTo>
                      <a:pt x="94005" y="340842"/>
                    </a:lnTo>
                    <a:lnTo>
                      <a:pt x="100952" y="345528"/>
                    </a:lnTo>
                    <a:lnTo>
                      <a:pt x="109474" y="347243"/>
                    </a:lnTo>
                    <a:lnTo>
                      <a:pt x="117983" y="345528"/>
                    </a:lnTo>
                    <a:lnTo>
                      <a:pt x="124942" y="340842"/>
                    </a:lnTo>
                    <a:lnTo>
                      <a:pt x="129628" y="333883"/>
                    </a:lnTo>
                    <a:lnTo>
                      <a:pt x="130492" y="329577"/>
                    </a:lnTo>
                    <a:lnTo>
                      <a:pt x="263652" y="329577"/>
                    </a:lnTo>
                    <a:lnTo>
                      <a:pt x="264528" y="333883"/>
                    </a:lnTo>
                    <a:lnTo>
                      <a:pt x="269214" y="340842"/>
                    </a:lnTo>
                    <a:lnTo>
                      <a:pt x="276161" y="345528"/>
                    </a:lnTo>
                    <a:lnTo>
                      <a:pt x="284683" y="347243"/>
                    </a:lnTo>
                    <a:lnTo>
                      <a:pt x="293192" y="345528"/>
                    </a:lnTo>
                    <a:lnTo>
                      <a:pt x="300151" y="340842"/>
                    </a:lnTo>
                    <a:lnTo>
                      <a:pt x="304838" y="333883"/>
                    </a:lnTo>
                    <a:lnTo>
                      <a:pt x="306565" y="325361"/>
                    </a:lnTo>
                    <a:lnTo>
                      <a:pt x="304838" y="316852"/>
                    </a:lnTo>
                    <a:lnTo>
                      <a:pt x="300151" y="309892"/>
                    </a:lnTo>
                    <a:lnTo>
                      <a:pt x="298932" y="309092"/>
                    </a:lnTo>
                    <a:lnTo>
                      <a:pt x="365328" y="194106"/>
                    </a:lnTo>
                    <a:lnTo>
                      <a:pt x="372287" y="195503"/>
                    </a:lnTo>
                    <a:lnTo>
                      <a:pt x="380796" y="193789"/>
                    </a:lnTo>
                    <a:lnTo>
                      <a:pt x="387756" y="189103"/>
                    </a:lnTo>
                    <a:lnTo>
                      <a:pt x="392442" y="182143"/>
                    </a:lnTo>
                    <a:lnTo>
                      <a:pt x="394169" y="173621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2" name="object 75"/>
              <p:cNvSpPr/>
              <p:nvPr/>
            </p:nvSpPr>
            <p:spPr>
              <a:xfrm>
                <a:off x="9429445" y="4477041"/>
                <a:ext cx="10033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00329" h="180975">
                    <a:moveTo>
                      <a:pt x="0" y="0"/>
                    </a:moveTo>
                    <a:lnTo>
                      <a:pt x="99809" y="18067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3" name="object 76"/>
              <p:cNvSpPr/>
              <p:nvPr/>
            </p:nvSpPr>
            <p:spPr>
              <a:xfrm>
                <a:off x="9563735" y="4869472"/>
                <a:ext cx="6413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676275">
                    <a:moveTo>
                      <a:pt x="417830" y="306019"/>
                    </a:moveTo>
                    <a:lnTo>
                      <a:pt x="417830" y="116890"/>
                    </a:lnTo>
                    <a:lnTo>
                      <a:pt x="300951" y="0"/>
                    </a:lnTo>
                    <a:lnTo>
                      <a:pt x="0" y="0"/>
                    </a:lnTo>
                    <a:lnTo>
                      <a:pt x="0" y="552983"/>
                    </a:lnTo>
                    <a:lnTo>
                      <a:pt x="417830" y="552983"/>
                    </a:lnTo>
                    <a:lnTo>
                      <a:pt x="417830" y="508393"/>
                    </a:lnTo>
                  </a:path>
                  <a:path w="641350" h="676275">
                    <a:moveTo>
                      <a:pt x="417830" y="116890"/>
                    </a:moveTo>
                    <a:lnTo>
                      <a:pt x="300951" y="116890"/>
                    </a:lnTo>
                    <a:lnTo>
                      <a:pt x="300951" y="0"/>
                    </a:lnTo>
                    <a:lnTo>
                      <a:pt x="417830" y="116890"/>
                    </a:lnTo>
                  </a:path>
                  <a:path w="641350" h="676275">
                    <a:moveTo>
                      <a:pt x="58432" y="75056"/>
                    </a:moveTo>
                    <a:lnTo>
                      <a:pt x="259334" y="75056"/>
                    </a:lnTo>
                  </a:path>
                  <a:path w="641350" h="676275">
                    <a:moveTo>
                      <a:pt x="58432" y="167716"/>
                    </a:moveTo>
                    <a:lnTo>
                      <a:pt x="359384" y="167716"/>
                    </a:lnTo>
                  </a:path>
                  <a:path w="641350" h="676275">
                    <a:moveTo>
                      <a:pt x="58432" y="260388"/>
                    </a:moveTo>
                    <a:lnTo>
                      <a:pt x="359384" y="260388"/>
                    </a:lnTo>
                  </a:path>
                  <a:path w="641350" h="676275">
                    <a:moveTo>
                      <a:pt x="58432" y="353047"/>
                    </a:moveTo>
                    <a:lnTo>
                      <a:pt x="276364" y="353047"/>
                    </a:lnTo>
                  </a:path>
                  <a:path w="641350" h="676275">
                    <a:moveTo>
                      <a:pt x="58432" y="445719"/>
                    </a:moveTo>
                    <a:lnTo>
                      <a:pt x="269100" y="445719"/>
                    </a:lnTo>
                  </a:path>
                  <a:path w="641350" h="676275">
                    <a:moveTo>
                      <a:pt x="451192" y="328917"/>
                    </a:moveTo>
                    <a:lnTo>
                      <a:pt x="475517" y="365544"/>
                    </a:lnTo>
                    <a:lnTo>
                      <a:pt x="483625" y="407204"/>
                    </a:lnTo>
                    <a:lnTo>
                      <a:pt x="475517" y="448862"/>
                    </a:lnTo>
                    <a:lnTo>
                      <a:pt x="451192" y="485482"/>
                    </a:lnTo>
                    <a:lnTo>
                      <a:pt x="414572" y="509807"/>
                    </a:lnTo>
                    <a:lnTo>
                      <a:pt x="372916" y="517915"/>
                    </a:lnTo>
                    <a:lnTo>
                      <a:pt x="331260" y="509807"/>
                    </a:lnTo>
                    <a:lnTo>
                      <a:pt x="294640" y="485482"/>
                    </a:lnTo>
                    <a:lnTo>
                      <a:pt x="270315" y="448862"/>
                    </a:lnTo>
                    <a:lnTo>
                      <a:pt x="262207" y="407204"/>
                    </a:lnTo>
                    <a:lnTo>
                      <a:pt x="270315" y="365544"/>
                    </a:lnTo>
                    <a:lnTo>
                      <a:pt x="294640" y="328917"/>
                    </a:lnTo>
                    <a:lnTo>
                      <a:pt x="331260" y="304607"/>
                    </a:lnTo>
                    <a:lnTo>
                      <a:pt x="372916" y="296503"/>
                    </a:lnTo>
                    <a:lnTo>
                      <a:pt x="414572" y="304607"/>
                    </a:lnTo>
                    <a:lnTo>
                      <a:pt x="451192" y="328917"/>
                    </a:lnTo>
                  </a:path>
                  <a:path w="641350" h="676275">
                    <a:moveTo>
                      <a:pt x="451192" y="485482"/>
                    </a:moveTo>
                    <a:lnTo>
                      <a:pt x="491223" y="525513"/>
                    </a:lnTo>
                  </a:path>
                  <a:path w="641350" h="676275">
                    <a:moveTo>
                      <a:pt x="633552" y="668731"/>
                    </a:moveTo>
                    <a:lnTo>
                      <a:pt x="625437" y="674124"/>
                    </a:lnTo>
                    <a:lnTo>
                      <a:pt x="616205" y="675922"/>
                    </a:lnTo>
                    <a:lnTo>
                      <a:pt x="606975" y="674124"/>
                    </a:lnTo>
                    <a:lnTo>
                      <a:pt x="598868" y="668731"/>
                    </a:lnTo>
                    <a:lnTo>
                      <a:pt x="473430" y="543306"/>
                    </a:lnTo>
                    <a:lnTo>
                      <a:pt x="508127" y="508609"/>
                    </a:lnTo>
                    <a:lnTo>
                      <a:pt x="633552" y="634047"/>
                    </a:lnTo>
                    <a:lnTo>
                      <a:pt x="638945" y="642160"/>
                    </a:lnTo>
                    <a:lnTo>
                      <a:pt x="640743" y="651389"/>
                    </a:lnTo>
                    <a:lnTo>
                      <a:pt x="638945" y="660618"/>
                    </a:lnTo>
                    <a:lnTo>
                      <a:pt x="633552" y="668731"/>
                    </a:lnTo>
                  </a:path>
                </a:pathLst>
              </a:custGeom>
              <a:ln w="17373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4" name="object 77"/>
              <p:cNvSpPr/>
              <p:nvPr/>
            </p:nvSpPr>
            <p:spPr>
              <a:xfrm>
                <a:off x="9857460" y="5200116"/>
                <a:ext cx="12446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24459" h="153670">
                    <a:moveTo>
                      <a:pt x="7264" y="22402"/>
                    </a:moveTo>
                    <a:lnTo>
                      <a:pt x="65659" y="22402"/>
                    </a:lnTo>
                  </a:path>
                  <a:path w="124459" h="153670">
                    <a:moveTo>
                      <a:pt x="0" y="115061"/>
                    </a:moveTo>
                    <a:lnTo>
                      <a:pt x="65659" y="115061"/>
                    </a:lnTo>
                  </a:path>
                  <a:path w="124459" h="153670">
                    <a:moveTo>
                      <a:pt x="124104" y="0"/>
                    </a:moveTo>
                    <a:lnTo>
                      <a:pt x="124104" y="153111"/>
                    </a:lnTo>
                  </a:path>
                </a:pathLst>
              </a:custGeom>
              <a:ln w="26060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651889" y="1157182"/>
            <a:ext cx="9418177" cy="5882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/>
            </a:pPr>
            <a:r>
              <a:rPr lang="ru-RU" sz="2600" b="1" dirty="0">
                <a:solidFill>
                  <a:schemeClr val="tx2"/>
                </a:solidFill>
              </a:rPr>
              <a:t>Снижение уровня сознания</a:t>
            </a:r>
          </a:p>
          <a:p>
            <a:pPr marL="514350" lvl="0" indent="-514350">
              <a:buAutoNum type="arabicPeriod"/>
            </a:pPr>
            <a:endParaRPr lang="ru-RU" sz="2600" b="1" dirty="0">
              <a:solidFill>
                <a:schemeClr val="tx2"/>
              </a:solidFill>
            </a:endParaRPr>
          </a:p>
          <a:p>
            <a:pPr lvl="0"/>
            <a:r>
              <a:rPr lang="ru-RU" sz="2600" b="1" dirty="0">
                <a:solidFill>
                  <a:schemeClr val="tx2"/>
                </a:solidFill>
              </a:rPr>
              <a:t>2. Болевой синдром</a:t>
            </a:r>
          </a:p>
          <a:p>
            <a:pPr lvl="0"/>
            <a:endParaRPr lang="ru-RU" sz="2600" b="1" dirty="0">
              <a:solidFill>
                <a:schemeClr val="tx2"/>
              </a:solidFill>
            </a:endParaRPr>
          </a:p>
          <a:p>
            <a:pPr lvl="0"/>
            <a:r>
              <a:rPr lang="ru-RU" sz="2600" b="1" dirty="0">
                <a:solidFill>
                  <a:schemeClr val="tx2"/>
                </a:solidFill>
              </a:rPr>
              <a:t>3. </a:t>
            </a:r>
            <a:r>
              <a:rPr lang="ru-RU" sz="2600" b="1" dirty="0" err="1">
                <a:solidFill>
                  <a:schemeClr val="tx2"/>
                </a:solidFill>
              </a:rPr>
              <a:t>Дезадаптация</a:t>
            </a:r>
            <a:r>
              <a:rPr lang="ru-RU" sz="2600" b="1" dirty="0">
                <a:solidFill>
                  <a:schemeClr val="tx2"/>
                </a:solidFill>
              </a:rPr>
              <a:t> с респиратором</a:t>
            </a:r>
          </a:p>
          <a:p>
            <a:pPr lvl="0"/>
            <a:endParaRPr lang="ru-RU" sz="2600" b="1" dirty="0">
              <a:solidFill>
                <a:schemeClr val="tx2"/>
              </a:solidFill>
            </a:endParaRPr>
          </a:p>
          <a:p>
            <a:pPr lvl="0"/>
            <a:r>
              <a:rPr lang="ru-RU" sz="2600" b="1" dirty="0">
                <a:solidFill>
                  <a:schemeClr val="tx2"/>
                </a:solidFill>
              </a:rPr>
              <a:t>4. Снижение </a:t>
            </a:r>
            <a:r>
              <a:rPr lang="ru-RU" sz="2600" b="1" dirty="0" err="1">
                <a:solidFill>
                  <a:schemeClr val="tx2"/>
                </a:solidFill>
              </a:rPr>
              <a:t>сАД</a:t>
            </a:r>
            <a:r>
              <a:rPr lang="ru-RU" sz="2600" b="1" dirty="0">
                <a:solidFill>
                  <a:schemeClr val="tx2"/>
                </a:solidFill>
              </a:rPr>
              <a:t> на 20 мм рт. ст.</a:t>
            </a:r>
          </a:p>
          <a:p>
            <a:pPr lvl="0"/>
            <a:endParaRPr lang="ru-RU" sz="2600" b="1" dirty="0">
              <a:solidFill>
                <a:schemeClr val="tx2"/>
              </a:solidFill>
            </a:endParaRPr>
          </a:p>
          <a:p>
            <a:pPr lvl="0"/>
            <a:r>
              <a:rPr lang="ru-RU" sz="2600" b="1" dirty="0">
                <a:solidFill>
                  <a:schemeClr val="tx2"/>
                </a:solidFill>
              </a:rPr>
              <a:t>5. Увеличение потребности в </a:t>
            </a:r>
            <a:r>
              <a:rPr lang="ru-RU" sz="2600" b="1" dirty="0" err="1">
                <a:solidFill>
                  <a:schemeClr val="tx2"/>
                </a:solidFill>
              </a:rPr>
              <a:t>вазопрессорах</a:t>
            </a:r>
            <a:endParaRPr lang="ru-RU" sz="2600" b="1" dirty="0">
              <a:solidFill>
                <a:schemeClr val="tx2"/>
              </a:solidFill>
            </a:endParaRPr>
          </a:p>
          <a:p>
            <a:pPr lvl="0"/>
            <a:endParaRPr lang="ru-RU" sz="2600" b="1" dirty="0">
              <a:solidFill>
                <a:schemeClr val="tx2"/>
              </a:solidFill>
            </a:endParaRPr>
          </a:p>
          <a:p>
            <a:pPr lvl="0"/>
            <a:r>
              <a:rPr lang="ru-RU" sz="2600" b="1" dirty="0">
                <a:solidFill>
                  <a:schemeClr val="tx2"/>
                </a:solidFill>
              </a:rPr>
              <a:t>6. </a:t>
            </a:r>
            <a:r>
              <a:rPr lang="ru-RU" sz="2600" b="1" dirty="0" err="1">
                <a:solidFill>
                  <a:schemeClr val="tx2"/>
                </a:solidFill>
              </a:rPr>
              <a:t>Десатурация</a:t>
            </a:r>
            <a:r>
              <a:rPr lang="ru-RU" sz="2600" b="1" dirty="0">
                <a:solidFill>
                  <a:schemeClr val="tx2"/>
                </a:solidFill>
              </a:rPr>
              <a:t> более 4%</a:t>
            </a:r>
          </a:p>
          <a:p>
            <a:pPr lvl="0"/>
            <a:endParaRPr lang="ru-RU" sz="2600" b="1" dirty="0">
              <a:solidFill>
                <a:schemeClr val="tx2"/>
              </a:solidFill>
            </a:endParaRPr>
          </a:p>
          <a:p>
            <a:pPr lvl="0"/>
            <a:r>
              <a:rPr lang="ru-RU" sz="2600" b="1" dirty="0">
                <a:solidFill>
                  <a:schemeClr val="tx2"/>
                </a:solidFill>
              </a:rPr>
              <a:t>7. </a:t>
            </a:r>
            <a:r>
              <a:rPr lang="ru-RU" sz="2600" b="1" dirty="0" err="1">
                <a:solidFill>
                  <a:schemeClr val="tx2"/>
                </a:solidFill>
              </a:rPr>
              <a:t>Тахи</a:t>
            </a:r>
            <a:r>
              <a:rPr lang="ru-RU" sz="2600" b="1" dirty="0">
                <a:solidFill>
                  <a:schemeClr val="tx2"/>
                </a:solidFill>
              </a:rPr>
              <a:t> и брадикардия, </a:t>
            </a:r>
            <a:r>
              <a:rPr lang="ru-RU" sz="2600" b="1" dirty="0" err="1">
                <a:solidFill>
                  <a:schemeClr val="tx2"/>
                </a:solidFill>
              </a:rPr>
              <a:t>тахи</a:t>
            </a:r>
            <a:r>
              <a:rPr lang="ru-RU" sz="2600" b="1" dirty="0">
                <a:solidFill>
                  <a:schemeClr val="tx2"/>
                </a:solidFill>
              </a:rPr>
              <a:t> и </a:t>
            </a:r>
            <a:r>
              <a:rPr lang="ru-RU" sz="2600" b="1" dirty="0" err="1">
                <a:solidFill>
                  <a:schemeClr val="tx2"/>
                </a:solidFill>
              </a:rPr>
              <a:t>брадипноэ</a:t>
            </a:r>
            <a:r>
              <a:rPr lang="ru-RU" sz="2600" b="1" dirty="0">
                <a:solidFill>
                  <a:schemeClr val="tx2"/>
                </a:solidFill>
              </a:rPr>
              <a:t>, остро возникшая аритмия</a:t>
            </a:r>
          </a:p>
          <a:p>
            <a:pPr lvl="1">
              <a:lnSpc>
                <a:spcPct val="107000"/>
              </a:lnSpc>
              <a:spcAft>
                <a:spcPts val="0"/>
              </a:spcAft>
            </a:pP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75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10"/>
          <p:cNvSpPr txBox="1">
            <a:spLocks/>
          </p:cNvSpPr>
          <p:nvPr/>
        </p:nvSpPr>
        <p:spPr>
          <a:xfrm>
            <a:off x="720510" y="263108"/>
            <a:ext cx="10859399" cy="957635"/>
          </a:xfrm>
          <a:prstGeom prst="rect">
            <a:avLst/>
          </a:prstGeom>
        </p:spPr>
        <p:txBody>
          <a:bodyPr vert="horz" wrap="square" lIns="0" tIns="14479" rIns="0" bIns="0" rtlCol="0">
            <a:spAutoFit/>
          </a:bodyPr>
          <a:lstStyle>
            <a:lvl1pPr>
              <a:defRPr sz="4023" b="1" i="0">
                <a:solidFill>
                  <a:srgbClr val="00798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ts val="3627"/>
              </a:lnSpc>
            </a:pPr>
            <a:r>
              <a:rPr lang="ru-RU" sz="399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lang="en-US" sz="399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БЯЗАТЕЛЬНЫЕ ДОКУМЕНТЫ </a:t>
            </a:r>
          </a:p>
          <a:p>
            <a:pPr algn="ctr">
              <a:lnSpc>
                <a:spcPts val="3627"/>
              </a:lnSpc>
            </a:pPr>
            <a:r>
              <a:rPr lang="en-US" sz="399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 ЭТАПА РЕАБИЛИТАЦИИ</a:t>
            </a:r>
            <a:endParaRPr lang="ru-RU" sz="3990" kern="0" spc="18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0242400" y="1480071"/>
            <a:ext cx="1819460" cy="5003431"/>
            <a:chOff x="11436544" y="1788104"/>
            <a:chExt cx="2006460" cy="5517673"/>
          </a:xfrm>
        </p:grpSpPr>
        <p:grpSp>
          <p:nvGrpSpPr>
            <p:cNvPr id="31" name="object 36"/>
            <p:cNvGrpSpPr/>
            <p:nvPr/>
          </p:nvGrpSpPr>
          <p:grpSpPr>
            <a:xfrm>
              <a:off x="11823113" y="1788104"/>
              <a:ext cx="1619891" cy="2578733"/>
              <a:chOff x="9403765" y="2195995"/>
              <a:chExt cx="1288415" cy="2051050"/>
            </a:xfrm>
          </p:grpSpPr>
          <p:sp>
            <p:nvSpPr>
              <p:cNvPr id="65" name="object 37"/>
              <p:cNvSpPr/>
              <p:nvPr/>
            </p:nvSpPr>
            <p:spPr>
              <a:xfrm>
                <a:off x="10204183" y="3671100"/>
                <a:ext cx="266065" cy="296545"/>
              </a:xfrm>
              <a:custGeom>
                <a:avLst/>
                <a:gdLst/>
                <a:ahLst/>
                <a:cxnLst/>
                <a:rect l="l" t="t" r="r" b="b"/>
                <a:pathLst>
                  <a:path w="266065" h="296545">
                    <a:moveTo>
                      <a:pt x="47764" y="296265"/>
                    </a:moveTo>
                    <a:lnTo>
                      <a:pt x="47764" y="0"/>
                    </a:lnTo>
                    <a:lnTo>
                      <a:pt x="176402" y="0"/>
                    </a:lnTo>
                    <a:lnTo>
                      <a:pt x="215122" y="7089"/>
                    </a:lnTo>
                    <a:lnTo>
                      <a:pt x="242941" y="25779"/>
                    </a:lnTo>
                    <a:lnTo>
                      <a:pt x="259778" y="52202"/>
                    </a:lnTo>
                    <a:lnTo>
                      <a:pt x="265552" y="82492"/>
                    </a:lnTo>
                    <a:lnTo>
                      <a:pt x="260182" y="112783"/>
                    </a:lnTo>
                    <a:lnTo>
                      <a:pt x="243588" y="139206"/>
                    </a:lnTo>
                    <a:lnTo>
                      <a:pt x="215688" y="157896"/>
                    </a:lnTo>
                    <a:lnTo>
                      <a:pt x="176402" y="164985"/>
                    </a:lnTo>
                    <a:lnTo>
                      <a:pt x="0" y="164985"/>
                    </a:lnTo>
                  </a:path>
                  <a:path w="266065" h="296545">
                    <a:moveTo>
                      <a:pt x="0" y="223672"/>
                    </a:moveTo>
                    <a:lnTo>
                      <a:pt x="176187" y="223672"/>
                    </a:lnTo>
                  </a:path>
                </a:pathLst>
              </a:custGeom>
              <a:ln w="17373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6" name="object 38"/>
              <p:cNvSpPr/>
              <p:nvPr/>
            </p:nvSpPr>
            <p:spPr>
              <a:xfrm>
                <a:off x="10496600" y="3374034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7" name="object 39"/>
              <p:cNvSpPr/>
              <p:nvPr/>
            </p:nvSpPr>
            <p:spPr>
              <a:xfrm>
                <a:off x="9836022" y="3755428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8" name="object 40"/>
              <p:cNvSpPr/>
              <p:nvPr/>
            </p:nvSpPr>
            <p:spPr>
              <a:xfrm>
                <a:off x="10056215" y="3374034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9" name="object 41"/>
              <p:cNvSpPr/>
              <p:nvPr/>
            </p:nvSpPr>
            <p:spPr>
              <a:xfrm>
                <a:off x="10056215" y="4136809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0" name="object 42"/>
              <p:cNvSpPr/>
              <p:nvPr/>
            </p:nvSpPr>
            <p:spPr>
              <a:xfrm>
                <a:off x="10496600" y="4136809"/>
                <a:ext cx="109981" cy="10998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1" name="object 43"/>
              <p:cNvSpPr/>
              <p:nvPr/>
            </p:nvSpPr>
            <p:spPr>
              <a:xfrm>
                <a:off x="9878771" y="2896348"/>
                <a:ext cx="813435" cy="1306195"/>
              </a:xfrm>
              <a:custGeom>
                <a:avLst/>
                <a:gdLst/>
                <a:ahLst/>
                <a:cxnLst/>
                <a:rect l="l" t="t" r="r" b="b"/>
                <a:pathLst>
                  <a:path w="813434" h="1306195">
                    <a:moveTo>
                      <a:pt x="813231" y="754646"/>
                    </a:moveTo>
                    <a:lnTo>
                      <a:pt x="678954" y="522058"/>
                    </a:lnTo>
                    <a:lnTo>
                      <a:pt x="226314" y="522058"/>
                    </a:lnTo>
                    <a:lnTo>
                      <a:pt x="0" y="914057"/>
                    </a:lnTo>
                    <a:lnTo>
                      <a:pt x="226314" y="1306055"/>
                    </a:lnTo>
                    <a:lnTo>
                      <a:pt x="678954" y="1306055"/>
                    </a:lnTo>
                    <a:lnTo>
                      <a:pt x="813231" y="1073467"/>
                    </a:lnTo>
                    <a:lnTo>
                      <a:pt x="813231" y="1031024"/>
                    </a:lnTo>
                    <a:lnTo>
                      <a:pt x="666699" y="1284833"/>
                    </a:lnTo>
                    <a:lnTo>
                      <a:pt x="238569" y="1284833"/>
                    </a:lnTo>
                    <a:lnTo>
                      <a:pt x="24498" y="914057"/>
                    </a:lnTo>
                    <a:lnTo>
                      <a:pt x="238569" y="543280"/>
                    </a:lnTo>
                    <a:lnTo>
                      <a:pt x="666699" y="543280"/>
                    </a:lnTo>
                    <a:lnTo>
                      <a:pt x="813231" y="797090"/>
                    </a:lnTo>
                    <a:lnTo>
                      <a:pt x="813231" y="754646"/>
                    </a:lnTo>
                    <a:close/>
                  </a:path>
                  <a:path w="813434" h="1306195">
                    <a:moveTo>
                      <a:pt x="813231" y="17653"/>
                    </a:moveTo>
                    <a:lnTo>
                      <a:pt x="810793" y="17653"/>
                    </a:lnTo>
                    <a:lnTo>
                      <a:pt x="809929" y="13373"/>
                    </a:lnTo>
                    <a:lnTo>
                      <a:pt x="805243" y="6413"/>
                    </a:lnTo>
                    <a:lnTo>
                      <a:pt x="798283" y="1727"/>
                    </a:lnTo>
                    <a:lnTo>
                      <a:pt x="789774" y="0"/>
                    </a:lnTo>
                    <a:lnTo>
                      <a:pt x="781253" y="1727"/>
                    </a:lnTo>
                    <a:lnTo>
                      <a:pt x="774306" y="6413"/>
                    </a:lnTo>
                    <a:lnTo>
                      <a:pt x="769620" y="13373"/>
                    </a:lnTo>
                    <a:lnTo>
                      <a:pt x="767905" y="21882"/>
                    </a:lnTo>
                    <a:lnTo>
                      <a:pt x="769620" y="30403"/>
                    </a:lnTo>
                    <a:lnTo>
                      <a:pt x="774306" y="37363"/>
                    </a:lnTo>
                    <a:lnTo>
                      <a:pt x="775487" y="38176"/>
                    </a:lnTo>
                    <a:lnTo>
                      <a:pt x="709104" y="153162"/>
                    </a:lnTo>
                    <a:lnTo>
                      <a:pt x="680288" y="173621"/>
                    </a:lnTo>
                    <a:lnTo>
                      <a:pt x="682002" y="182143"/>
                    </a:lnTo>
                    <a:lnTo>
                      <a:pt x="686689" y="189103"/>
                    </a:lnTo>
                    <a:lnTo>
                      <a:pt x="693635" y="193789"/>
                    </a:lnTo>
                    <a:lnTo>
                      <a:pt x="702157" y="195503"/>
                    </a:lnTo>
                    <a:lnTo>
                      <a:pt x="709117" y="194106"/>
                    </a:lnTo>
                    <a:lnTo>
                      <a:pt x="775500" y="309092"/>
                    </a:lnTo>
                    <a:lnTo>
                      <a:pt x="774306" y="309892"/>
                    </a:lnTo>
                    <a:lnTo>
                      <a:pt x="769620" y="316852"/>
                    </a:lnTo>
                    <a:lnTo>
                      <a:pt x="767905" y="325361"/>
                    </a:lnTo>
                    <a:lnTo>
                      <a:pt x="769620" y="333883"/>
                    </a:lnTo>
                    <a:lnTo>
                      <a:pt x="774306" y="340842"/>
                    </a:lnTo>
                    <a:lnTo>
                      <a:pt x="781253" y="345528"/>
                    </a:lnTo>
                    <a:lnTo>
                      <a:pt x="789774" y="347243"/>
                    </a:lnTo>
                    <a:lnTo>
                      <a:pt x="798283" y="345528"/>
                    </a:lnTo>
                    <a:lnTo>
                      <a:pt x="805243" y="340842"/>
                    </a:lnTo>
                    <a:lnTo>
                      <a:pt x="809929" y="333883"/>
                    </a:lnTo>
                    <a:lnTo>
                      <a:pt x="810793" y="329577"/>
                    </a:lnTo>
                    <a:lnTo>
                      <a:pt x="813231" y="329577"/>
                    </a:lnTo>
                    <a:lnTo>
                      <a:pt x="813231" y="321132"/>
                    </a:lnTo>
                    <a:lnTo>
                      <a:pt x="810793" y="321132"/>
                    </a:lnTo>
                    <a:lnTo>
                      <a:pt x="809929" y="316852"/>
                    </a:lnTo>
                    <a:lnTo>
                      <a:pt x="805243" y="309892"/>
                    </a:lnTo>
                    <a:lnTo>
                      <a:pt x="798283" y="305206"/>
                    </a:lnTo>
                    <a:lnTo>
                      <a:pt x="789774" y="303479"/>
                    </a:lnTo>
                    <a:lnTo>
                      <a:pt x="782815" y="304888"/>
                    </a:lnTo>
                    <a:lnTo>
                      <a:pt x="716432" y="189915"/>
                    </a:lnTo>
                    <a:lnTo>
                      <a:pt x="717626" y="189103"/>
                    </a:lnTo>
                    <a:lnTo>
                      <a:pt x="722312" y="182143"/>
                    </a:lnTo>
                    <a:lnTo>
                      <a:pt x="724039" y="173621"/>
                    </a:lnTo>
                    <a:lnTo>
                      <a:pt x="722312" y="165112"/>
                    </a:lnTo>
                    <a:lnTo>
                      <a:pt x="717626" y="158153"/>
                    </a:lnTo>
                    <a:lnTo>
                      <a:pt x="716419" y="157353"/>
                    </a:lnTo>
                    <a:lnTo>
                      <a:pt x="782802" y="42367"/>
                    </a:lnTo>
                    <a:lnTo>
                      <a:pt x="810793" y="26098"/>
                    </a:lnTo>
                    <a:lnTo>
                      <a:pt x="813231" y="26098"/>
                    </a:lnTo>
                    <a:lnTo>
                      <a:pt x="813231" y="17653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2" name="object 44"/>
              <p:cNvSpPr/>
              <p:nvPr/>
            </p:nvSpPr>
            <p:spPr>
              <a:xfrm>
                <a:off x="10557712" y="3225939"/>
                <a:ext cx="108585" cy="193040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193039">
                    <a:moveTo>
                      <a:pt x="0" y="192481"/>
                    </a:moveTo>
                    <a:lnTo>
                      <a:pt x="108394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3" name="object 45"/>
              <p:cNvSpPr/>
              <p:nvPr/>
            </p:nvSpPr>
            <p:spPr>
              <a:xfrm>
                <a:off x="9849040" y="2490101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4" name="object 46"/>
              <p:cNvSpPr/>
              <p:nvPr/>
            </p:nvSpPr>
            <p:spPr>
              <a:xfrm>
                <a:off x="9552190" y="2490101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5" name="object 47"/>
              <p:cNvSpPr/>
              <p:nvPr/>
            </p:nvSpPr>
            <p:spPr>
              <a:xfrm>
                <a:off x="9403765" y="2747175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6" name="object 48"/>
              <p:cNvSpPr/>
              <p:nvPr/>
            </p:nvSpPr>
            <p:spPr>
              <a:xfrm>
                <a:off x="9552190" y="3004261"/>
                <a:ext cx="74129" cy="741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7" name="object 49"/>
              <p:cNvSpPr/>
              <p:nvPr/>
            </p:nvSpPr>
            <p:spPr>
              <a:xfrm>
                <a:off x="9849040" y="3004261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8" name="object 50"/>
              <p:cNvSpPr/>
              <p:nvPr/>
            </p:nvSpPr>
            <p:spPr>
              <a:xfrm>
                <a:off x="9997465" y="2747175"/>
                <a:ext cx="74129" cy="741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79" name="object 51"/>
              <p:cNvSpPr/>
              <p:nvPr/>
            </p:nvSpPr>
            <p:spPr>
              <a:xfrm>
                <a:off x="9432569" y="2520009"/>
                <a:ext cx="1002030" cy="723900"/>
              </a:xfrm>
              <a:custGeom>
                <a:avLst/>
                <a:gdLst/>
                <a:ahLst/>
                <a:cxnLst/>
                <a:rect l="l" t="t" r="r" b="b"/>
                <a:pathLst>
                  <a:path w="1002029" h="723900">
                    <a:moveTo>
                      <a:pt x="610222" y="264236"/>
                    </a:moveTo>
                    <a:lnTo>
                      <a:pt x="593699" y="235623"/>
                    </a:lnTo>
                    <a:lnTo>
                      <a:pt x="593699" y="264236"/>
                    </a:lnTo>
                    <a:lnTo>
                      <a:pt x="449414" y="514159"/>
                    </a:lnTo>
                    <a:lnTo>
                      <a:pt x="160820" y="514159"/>
                    </a:lnTo>
                    <a:lnTo>
                      <a:pt x="16522" y="264236"/>
                    </a:lnTo>
                    <a:lnTo>
                      <a:pt x="160820" y="14312"/>
                    </a:lnTo>
                    <a:lnTo>
                      <a:pt x="449414" y="14312"/>
                    </a:lnTo>
                    <a:lnTo>
                      <a:pt x="593699" y="264236"/>
                    </a:lnTo>
                    <a:lnTo>
                      <a:pt x="593699" y="235623"/>
                    </a:lnTo>
                    <a:lnTo>
                      <a:pt x="465924" y="14312"/>
                    </a:lnTo>
                    <a:lnTo>
                      <a:pt x="457669" y="0"/>
                    </a:lnTo>
                    <a:lnTo>
                      <a:pt x="152565" y="0"/>
                    </a:lnTo>
                    <a:lnTo>
                      <a:pt x="0" y="264236"/>
                    </a:lnTo>
                    <a:lnTo>
                      <a:pt x="152565" y="528472"/>
                    </a:lnTo>
                    <a:lnTo>
                      <a:pt x="457669" y="528472"/>
                    </a:lnTo>
                    <a:lnTo>
                      <a:pt x="465924" y="514159"/>
                    </a:lnTo>
                    <a:lnTo>
                      <a:pt x="610222" y="264236"/>
                    </a:lnTo>
                    <a:close/>
                  </a:path>
                  <a:path w="1002029" h="723900">
                    <a:moveTo>
                      <a:pt x="1001966" y="549960"/>
                    </a:moveTo>
                    <a:lnTo>
                      <a:pt x="1000239" y="541451"/>
                    </a:lnTo>
                    <a:lnTo>
                      <a:pt x="995553" y="534492"/>
                    </a:lnTo>
                    <a:lnTo>
                      <a:pt x="988593" y="529805"/>
                    </a:lnTo>
                    <a:lnTo>
                      <a:pt x="980084" y="528078"/>
                    </a:lnTo>
                    <a:lnTo>
                      <a:pt x="973137" y="529488"/>
                    </a:lnTo>
                    <a:lnTo>
                      <a:pt x="965809" y="516801"/>
                    </a:lnTo>
                    <a:lnTo>
                      <a:pt x="965809" y="533692"/>
                    </a:lnTo>
                    <a:lnTo>
                      <a:pt x="964615" y="534492"/>
                    </a:lnTo>
                    <a:lnTo>
                      <a:pt x="959929" y="541451"/>
                    </a:lnTo>
                    <a:lnTo>
                      <a:pt x="958215" y="549960"/>
                    </a:lnTo>
                    <a:lnTo>
                      <a:pt x="959929" y="558482"/>
                    </a:lnTo>
                    <a:lnTo>
                      <a:pt x="964615" y="565442"/>
                    </a:lnTo>
                    <a:lnTo>
                      <a:pt x="965796" y="566254"/>
                    </a:lnTo>
                    <a:lnTo>
                      <a:pt x="899414" y="681228"/>
                    </a:lnTo>
                    <a:lnTo>
                      <a:pt x="871461" y="697471"/>
                    </a:lnTo>
                    <a:lnTo>
                      <a:pt x="738276" y="697471"/>
                    </a:lnTo>
                    <a:lnTo>
                      <a:pt x="737412" y="693191"/>
                    </a:lnTo>
                    <a:lnTo>
                      <a:pt x="732726" y="686231"/>
                    </a:lnTo>
                    <a:lnTo>
                      <a:pt x="725766" y="681545"/>
                    </a:lnTo>
                    <a:lnTo>
                      <a:pt x="717257" y="679818"/>
                    </a:lnTo>
                    <a:lnTo>
                      <a:pt x="710323" y="681228"/>
                    </a:lnTo>
                    <a:lnTo>
                      <a:pt x="643928" y="566254"/>
                    </a:lnTo>
                    <a:lnTo>
                      <a:pt x="645121" y="565442"/>
                    </a:lnTo>
                    <a:lnTo>
                      <a:pt x="649808" y="558482"/>
                    </a:lnTo>
                    <a:lnTo>
                      <a:pt x="651535" y="549960"/>
                    </a:lnTo>
                    <a:lnTo>
                      <a:pt x="649808" y="541451"/>
                    </a:lnTo>
                    <a:lnTo>
                      <a:pt x="645121" y="534492"/>
                    </a:lnTo>
                    <a:lnTo>
                      <a:pt x="643915" y="533692"/>
                    </a:lnTo>
                    <a:lnTo>
                      <a:pt x="710311" y="418719"/>
                    </a:lnTo>
                    <a:lnTo>
                      <a:pt x="738276" y="402437"/>
                    </a:lnTo>
                    <a:lnTo>
                      <a:pt x="871448" y="402437"/>
                    </a:lnTo>
                    <a:lnTo>
                      <a:pt x="872324" y="406742"/>
                    </a:lnTo>
                    <a:lnTo>
                      <a:pt x="877011" y="413702"/>
                    </a:lnTo>
                    <a:lnTo>
                      <a:pt x="883958" y="418388"/>
                    </a:lnTo>
                    <a:lnTo>
                      <a:pt x="892479" y="420103"/>
                    </a:lnTo>
                    <a:lnTo>
                      <a:pt x="899426" y="418706"/>
                    </a:lnTo>
                    <a:lnTo>
                      <a:pt x="965809" y="533692"/>
                    </a:lnTo>
                    <a:lnTo>
                      <a:pt x="965809" y="516801"/>
                    </a:lnTo>
                    <a:lnTo>
                      <a:pt x="906741" y="414515"/>
                    </a:lnTo>
                    <a:lnTo>
                      <a:pt x="907948" y="413702"/>
                    </a:lnTo>
                    <a:lnTo>
                      <a:pt x="912634" y="406742"/>
                    </a:lnTo>
                    <a:lnTo>
                      <a:pt x="914361" y="398221"/>
                    </a:lnTo>
                    <a:lnTo>
                      <a:pt x="912634" y="389712"/>
                    </a:lnTo>
                    <a:lnTo>
                      <a:pt x="907948" y="382752"/>
                    </a:lnTo>
                    <a:lnTo>
                      <a:pt x="900988" y="378066"/>
                    </a:lnTo>
                    <a:lnTo>
                      <a:pt x="892479" y="376339"/>
                    </a:lnTo>
                    <a:lnTo>
                      <a:pt x="883958" y="378066"/>
                    </a:lnTo>
                    <a:lnTo>
                      <a:pt x="877011" y="382752"/>
                    </a:lnTo>
                    <a:lnTo>
                      <a:pt x="872324" y="389712"/>
                    </a:lnTo>
                    <a:lnTo>
                      <a:pt x="871461" y="393992"/>
                    </a:lnTo>
                    <a:lnTo>
                      <a:pt x="738276" y="393992"/>
                    </a:lnTo>
                    <a:lnTo>
                      <a:pt x="737412" y="389712"/>
                    </a:lnTo>
                    <a:lnTo>
                      <a:pt x="732726" y="382752"/>
                    </a:lnTo>
                    <a:lnTo>
                      <a:pt x="725766" y="378066"/>
                    </a:lnTo>
                    <a:lnTo>
                      <a:pt x="717257" y="376339"/>
                    </a:lnTo>
                    <a:lnTo>
                      <a:pt x="708736" y="378066"/>
                    </a:lnTo>
                    <a:lnTo>
                      <a:pt x="701789" y="382752"/>
                    </a:lnTo>
                    <a:lnTo>
                      <a:pt x="697103" y="389712"/>
                    </a:lnTo>
                    <a:lnTo>
                      <a:pt x="695388" y="398221"/>
                    </a:lnTo>
                    <a:lnTo>
                      <a:pt x="697103" y="406742"/>
                    </a:lnTo>
                    <a:lnTo>
                      <a:pt x="701789" y="413702"/>
                    </a:lnTo>
                    <a:lnTo>
                      <a:pt x="702983" y="414515"/>
                    </a:lnTo>
                    <a:lnTo>
                      <a:pt x="636600" y="529501"/>
                    </a:lnTo>
                    <a:lnTo>
                      <a:pt x="607783" y="549960"/>
                    </a:lnTo>
                    <a:lnTo>
                      <a:pt x="609498" y="558482"/>
                    </a:lnTo>
                    <a:lnTo>
                      <a:pt x="614184" y="565442"/>
                    </a:lnTo>
                    <a:lnTo>
                      <a:pt x="621131" y="570128"/>
                    </a:lnTo>
                    <a:lnTo>
                      <a:pt x="629653" y="571842"/>
                    </a:lnTo>
                    <a:lnTo>
                      <a:pt x="636612" y="570445"/>
                    </a:lnTo>
                    <a:lnTo>
                      <a:pt x="702995" y="685419"/>
                    </a:lnTo>
                    <a:lnTo>
                      <a:pt x="701789" y="686231"/>
                    </a:lnTo>
                    <a:lnTo>
                      <a:pt x="697103" y="693191"/>
                    </a:lnTo>
                    <a:lnTo>
                      <a:pt x="695388" y="701700"/>
                    </a:lnTo>
                    <a:lnTo>
                      <a:pt x="697103" y="710222"/>
                    </a:lnTo>
                    <a:lnTo>
                      <a:pt x="701789" y="717181"/>
                    </a:lnTo>
                    <a:lnTo>
                      <a:pt x="708736" y="721868"/>
                    </a:lnTo>
                    <a:lnTo>
                      <a:pt x="717257" y="723582"/>
                    </a:lnTo>
                    <a:lnTo>
                      <a:pt x="725766" y="721868"/>
                    </a:lnTo>
                    <a:lnTo>
                      <a:pt x="732726" y="717181"/>
                    </a:lnTo>
                    <a:lnTo>
                      <a:pt x="737412" y="710222"/>
                    </a:lnTo>
                    <a:lnTo>
                      <a:pt x="738276" y="705916"/>
                    </a:lnTo>
                    <a:lnTo>
                      <a:pt x="871448" y="705916"/>
                    </a:lnTo>
                    <a:lnTo>
                      <a:pt x="872324" y="710222"/>
                    </a:lnTo>
                    <a:lnTo>
                      <a:pt x="877011" y="717181"/>
                    </a:lnTo>
                    <a:lnTo>
                      <a:pt x="883958" y="721868"/>
                    </a:lnTo>
                    <a:lnTo>
                      <a:pt x="892479" y="723582"/>
                    </a:lnTo>
                    <a:lnTo>
                      <a:pt x="900988" y="721868"/>
                    </a:lnTo>
                    <a:lnTo>
                      <a:pt x="907948" y="717181"/>
                    </a:lnTo>
                    <a:lnTo>
                      <a:pt x="912634" y="710222"/>
                    </a:lnTo>
                    <a:lnTo>
                      <a:pt x="914361" y="701700"/>
                    </a:lnTo>
                    <a:lnTo>
                      <a:pt x="912634" y="693191"/>
                    </a:lnTo>
                    <a:lnTo>
                      <a:pt x="907948" y="686231"/>
                    </a:lnTo>
                    <a:lnTo>
                      <a:pt x="906729" y="685431"/>
                    </a:lnTo>
                    <a:lnTo>
                      <a:pt x="973124" y="570445"/>
                    </a:lnTo>
                    <a:lnTo>
                      <a:pt x="980084" y="571842"/>
                    </a:lnTo>
                    <a:lnTo>
                      <a:pt x="988593" y="570128"/>
                    </a:lnTo>
                    <a:lnTo>
                      <a:pt x="995553" y="565442"/>
                    </a:lnTo>
                    <a:lnTo>
                      <a:pt x="1000239" y="558482"/>
                    </a:lnTo>
                    <a:lnTo>
                      <a:pt x="1001966" y="54996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0" name="object 52"/>
              <p:cNvSpPr/>
              <p:nvPr/>
            </p:nvSpPr>
            <p:spPr>
              <a:xfrm>
                <a:off x="9890226" y="3048482"/>
                <a:ext cx="686435" cy="370205"/>
              </a:xfrm>
              <a:custGeom>
                <a:avLst/>
                <a:gdLst/>
                <a:ahLst/>
                <a:cxnLst/>
                <a:rect l="l" t="t" r="r" b="b"/>
                <a:pathLst>
                  <a:path w="686434" h="370204">
                    <a:moveTo>
                      <a:pt x="685838" y="21488"/>
                    </a:moveTo>
                    <a:lnTo>
                      <a:pt x="522427" y="21488"/>
                    </a:lnTo>
                  </a:path>
                  <a:path w="686434" h="370204">
                    <a:moveTo>
                      <a:pt x="214858" y="369938"/>
                    </a:moveTo>
                    <a:lnTo>
                      <a:pt x="0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1" name="object 53"/>
              <p:cNvSpPr/>
              <p:nvPr/>
            </p:nvSpPr>
            <p:spPr>
              <a:xfrm>
                <a:off x="9926332" y="2195995"/>
                <a:ext cx="199872" cy="176060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2" name="object 54"/>
              <p:cNvSpPr/>
              <p:nvPr/>
            </p:nvSpPr>
            <p:spPr>
              <a:xfrm>
                <a:off x="9890226" y="2363114"/>
                <a:ext cx="90805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90804" h="157480">
                    <a:moveTo>
                      <a:pt x="90385" y="0"/>
                    </a:moveTo>
                    <a:lnTo>
                      <a:pt x="0" y="156908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3" name="object 55"/>
              <p:cNvSpPr/>
              <p:nvPr/>
            </p:nvSpPr>
            <p:spPr>
              <a:xfrm>
                <a:off x="9472713" y="3722382"/>
                <a:ext cx="199859" cy="176060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84" name="object 56"/>
              <p:cNvSpPr/>
              <p:nvPr/>
            </p:nvSpPr>
            <p:spPr>
              <a:xfrm>
                <a:off x="9663950" y="3810419"/>
                <a:ext cx="2152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5265">
                    <a:moveTo>
                      <a:pt x="0" y="0"/>
                    </a:moveTo>
                    <a:lnTo>
                      <a:pt x="214807" y="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</p:grpSp>
        <p:grpSp>
          <p:nvGrpSpPr>
            <p:cNvPr id="32" name="object 57"/>
            <p:cNvGrpSpPr/>
            <p:nvPr/>
          </p:nvGrpSpPr>
          <p:grpSpPr>
            <a:xfrm>
              <a:off x="11436544" y="4241636"/>
              <a:ext cx="2006302" cy="3064141"/>
              <a:chOff x="9096299" y="4147464"/>
              <a:chExt cx="1595755" cy="2437130"/>
            </a:xfrm>
          </p:grpSpPr>
          <p:sp>
            <p:nvSpPr>
              <p:cNvPr id="37" name="object 58"/>
              <p:cNvSpPr/>
              <p:nvPr/>
            </p:nvSpPr>
            <p:spPr>
              <a:xfrm>
                <a:off x="10079456" y="4595342"/>
                <a:ext cx="154558" cy="1545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38" name="object 59"/>
              <p:cNvSpPr/>
              <p:nvPr/>
            </p:nvSpPr>
            <p:spPr>
              <a:xfrm>
                <a:off x="9460573" y="4595342"/>
                <a:ext cx="154558" cy="1545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39" name="object 60"/>
              <p:cNvSpPr/>
              <p:nvPr/>
            </p:nvSpPr>
            <p:spPr>
              <a:xfrm>
                <a:off x="9151137" y="5131307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0" name="object 61"/>
              <p:cNvSpPr/>
              <p:nvPr/>
            </p:nvSpPr>
            <p:spPr>
              <a:xfrm>
                <a:off x="9460573" y="5667273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1" name="object 62"/>
              <p:cNvSpPr/>
              <p:nvPr/>
            </p:nvSpPr>
            <p:spPr>
              <a:xfrm>
                <a:off x="10079456" y="5667273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2" name="object 63"/>
              <p:cNvSpPr/>
              <p:nvPr/>
            </p:nvSpPr>
            <p:spPr>
              <a:xfrm>
                <a:off x="10388905" y="5131307"/>
                <a:ext cx="154558" cy="15455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3" name="object 64"/>
              <p:cNvSpPr/>
              <p:nvPr/>
            </p:nvSpPr>
            <p:spPr>
              <a:xfrm>
                <a:off x="9211195" y="4657699"/>
                <a:ext cx="1272540" cy="1102360"/>
              </a:xfrm>
              <a:custGeom>
                <a:avLst/>
                <a:gdLst/>
                <a:ahLst/>
                <a:cxnLst/>
                <a:rect l="l" t="t" r="r" b="b"/>
                <a:pathLst>
                  <a:path w="1272540" h="1102360">
                    <a:moveTo>
                      <a:pt x="954151" y="0"/>
                    </a:moveTo>
                    <a:lnTo>
                      <a:pt x="318058" y="0"/>
                    </a:lnTo>
                    <a:lnTo>
                      <a:pt x="0" y="550887"/>
                    </a:lnTo>
                    <a:lnTo>
                      <a:pt x="318058" y="1101763"/>
                    </a:lnTo>
                    <a:lnTo>
                      <a:pt x="954151" y="1101763"/>
                    </a:lnTo>
                    <a:lnTo>
                      <a:pt x="971374" y="1071930"/>
                    </a:lnTo>
                    <a:lnTo>
                      <a:pt x="335267" y="1071930"/>
                    </a:lnTo>
                    <a:lnTo>
                      <a:pt x="34429" y="550887"/>
                    </a:lnTo>
                    <a:lnTo>
                      <a:pt x="335267" y="29832"/>
                    </a:lnTo>
                    <a:lnTo>
                      <a:pt x="971374" y="29832"/>
                    </a:lnTo>
                    <a:lnTo>
                      <a:pt x="954151" y="0"/>
                    </a:lnTo>
                    <a:close/>
                  </a:path>
                  <a:path w="1272540" h="1102360">
                    <a:moveTo>
                      <a:pt x="971374" y="29832"/>
                    </a:moveTo>
                    <a:lnTo>
                      <a:pt x="936929" y="29832"/>
                    </a:lnTo>
                    <a:lnTo>
                      <a:pt x="1237754" y="550887"/>
                    </a:lnTo>
                    <a:lnTo>
                      <a:pt x="936929" y="1071930"/>
                    </a:lnTo>
                    <a:lnTo>
                      <a:pt x="971374" y="1071930"/>
                    </a:lnTo>
                    <a:lnTo>
                      <a:pt x="1272197" y="550887"/>
                    </a:lnTo>
                    <a:lnTo>
                      <a:pt x="971374" y="29832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4" name="object 65"/>
              <p:cNvSpPr/>
              <p:nvPr/>
            </p:nvSpPr>
            <p:spPr>
              <a:xfrm>
                <a:off x="10385171" y="5739891"/>
                <a:ext cx="74129" cy="74129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5" name="object 66"/>
              <p:cNvSpPr/>
              <p:nvPr/>
            </p:nvSpPr>
            <p:spPr>
              <a:xfrm>
                <a:off x="10682021" y="5752034"/>
                <a:ext cx="1016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50164">
                    <a:moveTo>
                      <a:pt x="9982" y="0"/>
                    </a:moveTo>
                    <a:lnTo>
                      <a:pt x="2911" y="10489"/>
                    </a:lnTo>
                    <a:lnTo>
                      <a:pt x="0" y="24916"/>
                    </a:lnTo>
                    <a:lnTo>
                      <a:pt x="2911" y="39345"/>
                    </a:lnTo>
                    <a:lnTo>
                      <a:pt x="9982" y="49838"/>
                    </a:lnTo>
                    <a:lnTo>
                      <a:pt x="9982" y="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46" name="object 67"/>
              <p:cNvSpPr/>
              <p:nvPr/>
            </p:nvSpPr>
            <p:spPr>
              <a:xfrm>
                <a:off x="10236746" y="5996965"/>
                <a:ext cx="74129" cy="74142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5" name="object 68"/>
              <p:cNvSpPr/>
              <p:nvPr/>
            </p:nvSpPr>
            <p:spPr>
              <a:xfrm>
                <a:off x="10385171" y="6254045"/>
                <a:ext cx="74129" cy="74142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6" name="object 69"/>
              <p:cNvSpPr/>
              <p:nvPr/>
            </p:nvSpPr>
            <p:spPr>
              <a:xfrm>
                <a:off x="9096299" y="5769800"/>
                <a:ext cx="1595755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1595754" h="546735">
                    <a:moveTo>
                      <a:pt x="394169" y="370154"/>
                    </a:moveTo>
                    <a:lnTo>
                      <a:pt x="392442" y="361645"/>
                    </a:lnTo>
                    <a:lnTo>
                      <a:pt x="387756" y="354685"/>
                    </a:lnTo>
                    <a:lnTo>
                      <a:pt x="380796" y="349999"/>
                    </a:lnTo>
                    <a:lnTo>
                      <a:pt x="372287" y="348272"/>
                    </a:lnTo>
                    <a:lnTo>
                      <a:pt x="365340" y="349681"/>
                    </a:lnTo>
                    <a:lnTo>
                      <a:pt x="358013" y="336994"/>
                    </a:lnTo>
                    <a:lnTo>
                      <a:pt x="358013" y="353885"/>
                    </a:lnTo>
                    <a:lnTo>
                      <a:pt x="356819" y="354685"/>
                    </a:lnTo>
                    <a:lnTo>
                      <a:pt x="352132" y="361645"/>
                    </a:lnTo>
                    <a:lnTo>
                      <a:pt x="350418" y="370154"/>
                    </a:lnTo>
                    <a:lnTo>
                      <a:pt x="352132" y="378675"/>
                    </a:lnTo>
                    <a:lnTo>
                      <a:pt x="356819" y="385635"/>
                    </a:lnTo>
                    <a:lnTo>
                      <a:pt x="358000" y="386448"/>
                    </a:lnTo>
                    <a:lnTo>
                      <a:pt x="291617" y="501421"/>
                    </a:lnTo>
                    <a:lnTo>
                      <a:pt x="263652" y="517664"/>
                    </a:lnTo>
                    <a:lnTo>
                      <a:pt x="130492" y="517664"/>
                    </a:lnTo>
                    <a:lnTo>
                      <a:pt x="129628" y="513372"/>
                    </a:lnTo>
                    <a:lnTo>
                      <a:pt x="124942" y="506425"/>
                    </a:lnTo>
                    <a:lnTo>
                      <a:pt x="117983" y="501726"/>
                    </a:lnTo>
                    <a:lnTo>
                      <a:pt x="109474" y="500011"/>
                    </a:lnTo>
                    <a:lnTo>
                      <a:pt x="102514" y="501421"/>
                    </a:lnTo>
                    <a:lnTo>
                      <a:pt x="36131" y="386448"/>
                    </a:lnTo>
                    <a:lnTo>
                      <a:pt x="37338" y="385635"/>
                    </a:lnTo>
                    <a:lnTo>
                      <a:pt x="42024" y="378675"/>
                    </a:lnTo>
                    <a:lnTo>
                      <a:pt x="43751" y="370154"/>
                    </a:lnTo>
                    <a:lnTo>
                      <a:pt x="42024" y="361645"/>
                    </a:lnTo>
                    <a:lnTo>
                      <a:pt x="37338" y="354685"/>
                    </a:lnTo>
                    <a:lnTo>
                      <a:pt x="36131" y="353885"/>
                    </a:lnTo>
                    <a:lnTo>
                      <a:pt x="102514" y="238899"/>
                    </a:lnTo>
                    <a:lnTo>
                      <a:pt x="130492" y="222631"/>
                    </a:lnTo>
                    <a:lnTo>
                      <a:pt x="263652" y="222631"/>
                    </a:lnTo>
                    <a:lnTo>
                      <a:pt x="264528" y="226936"/>
                    </a:lnTo>
                    <a:lnTo>
                      <a:pt x="269214" y="233895"/>
                    </a:lnTo>
                    <a:lnTo>
                      <a:pt x="276161" y="238582"/>
                    </a:lnTo>
                    <a:lnTo>
                      <a:pt x="284683" y="240296"/>
                    </a:lnTo>
                    <a:lnTo>
                      <a:pt x="291630" y="238899"/>
                    </a:lnTo>
                    <a:lnTo>
                      <a:pt x="358013" y="353885"/>
                    </a:lnTo>
                    <a:lnTo>
                      <a:pt x="358013" y="336994"/>
                    </a:lnTo>
                    <a:lnTo>
                      <a:pt x="298945" y="234708"/>
                    </a:lnTo>
                    <a:lnTo>
                      <a:pt x="300151" y="233895"/>
                    </a:lnTo>
                    <a:lnTo>
                      <a:pt x="304838" y="226936"/>
                    </a:lnTo>
                    <a:lnTo>
                      <a:pt x="306565" y="218414"/>
                    </a:lnTo>
                    <a:lnTo>
                      <a:pt x="304838" y="209905"/>
                    </a:lnTo>
                    <a:lnTo>
                      <a:pt x="300151" y="202946"/>
                    </a:lnTo>
                    <a:lnTo>
                      <a:pt x="293192" y="198259"/>
                    </a:lnTo>
                    <a:lnTo>
                      <a:pt x="284683" y="196532"/>
                    </a:lnTo>
                    <a:lnTo>
                      <a:pt x="276161" y="198259"/>
                    </a:lnTo>
                    <a:lnTo>
                      <a:pt x="269214" y="202946"/>
                    </a:lnTo>
                    <a:lnTo>
                      <a:pt x="264528" y="209905"/>
                    </a:lnTo>
                    <a:lnTo>
                      <a:pt x="263664" y="214185"/>
                    </a:lnTo>
                    <a:lnTo>
                      <a:pt x="130492" y="214185"/>
                    </a:lnTo>
                    <a:lnTo>
                      <a:pt x="129628" y="209905"/>
                    </a:lnTo>
                    <a:lnTo>
                      <a:pt x="124942" y="202946"/>
                    </a:lnTo>
                    <a:lnTo>
                      <a:pt x="117983" y="198259"/>
                    </a:lnTo>
                    <a:lnTo>
                      <a:pt x="109474" y="196532"/>
                    </a:lnTo>
                    <a:lnTo>
                      <a:pt x="100952" y="198259"/>
                    </a:lnTo>
                    <a:lnTo>
                      <a:pt x="94005" y="202946"/>
                    </a:lnTo>
                    <a:lnTo>
                      <a:pt x="89319" y="209905"/>
                    </a:lnTo>
                    <a:lnTo>
                      <a:pt x="87604" y="218414"/>
                    </a:lnTo>
                    <a:lnTo>
                      <a:pt x="89319" y="226936"/>
                    </a:lnTo>
                    <a:lnTo>
                      <a:pt x="94005" y="233895"/>
                    </a:lnTo>
                    <a:lnTo>
                      <a:pt x="95186" y="234708"/>
                    </a:lnTo>
                    <a:lnTo>
                      <a:pt x="28803" y="349681"/>
                    </a:lnTo>
                    <a:lnTo>
                      <a:pt x="0" y="370154"/>
                    </a:lnTo>
                    <a:lnTo>
                      <a:pt x="1714" y="378675"/>
                    </a:lnTo>
                    <a:lnTo>
                      <a:pt x="6400" y="385635"/>
                    </a:lnTo>
                    <a:lnTo>
                      <a:pt x="13347" y="390321"/>
                    </a:lnTo>
                    <a:lnTo>
                      <a:pt x="21869" y="392036"/>
                    </a:lnTo>
                    <a:lnTo>
                      <a:pt x="28816" y="390639"/>
                    </a:lnTo>
                    <a:lnTo>
                      <a:pt x="95199" y="505625"/>
                    </a:lnTo>
                    <a:lnTo>
                      <a:pt x="94005" y="506425"/>
                    </a:lnTo>
                    <a:lnTo>
                      <a:pt x="89319" y="513372"/>
                    </a:lnTo>
                    <a:lnTo>
                      <a:pt x="87604" y="521893"/>
                    </a:lnTo>
                    <a:lnTo>
                      <a:pt x="89319" y="530415"/>
                    </a:lnTo>
                    <a:lnTo>
                      <a:pt x="94005" y="537362"/>
                    </a:lnTo>
                    <a:lnTo>
                      <a:pt x="100952" y="542061"/>
                    </a:lnTo>
                    <a:lnTo>
                      <a:pt x="109474" y="543775"/>
                    </a:lnTo>
                    <a:lnTo>
                      <a:pt x="117983" y="542061"/>
                    </a:lnTo>
                    <a:lnTo>
                      <a:pt x="124942" y="537362"/>
                    </a:lnTo>
                    <a:lnTo>
                      <a:pt x="129628" y="530415"/>
                    </a:lnTo>
                    <a:lnTo>
                      <a:pt x="130492" y="526110"/>
                    </a:lnTo>
                    <a:lnTo>
                      <a:pt x="263652" y="526110"/>
                    </a:lnTo>
                    <a:lnTo>
                      <a:pt x="264528" y="530415"/>
                    </a:lnTo>
                    <a:lnTo>
                      <a:pt x="269214" y="537362"/>
                    </a:lnTo>
                    <a:lnTo>
                      <a:pt x="276161" y="542061"/>
                    </a:lnTo>
                    <a:lnTo>
                      <a:pt x="284683" y="543775"/>
                    </a:lnTo>
                    <a:lnTo>
                      <a:pt x="293192" y="542061"/>
                    </a:lnTo>
                    <a:lnTo>
                      <a:pt x="300151" y="537362"/>
                    </a:lnTo>
                    <a:lnTo>
                      <a:pt x="304838" y="530415"/>
                    </a:lnTo>
                    <a:lnTo>
                      <a:pt x="306565" y="521893"/>
                    </a:lnTo>
                    <a:lnTo>
                      <a:pt x="304838" y="513372"/>
                    </a:lnTo>
                    <a:lnTo>
                      <a:pt x="300151" y="506425"/>
                    </a:lnTo>
                    <a:lnTo>
                      <a:pt x="298945" y="505612"/>
                    </a:lnTo>
                    <a:lnTo>
                      <a:pt x="365328" y="390639"/>
                    </a:lnTo>
                    <a:lnTo>
                      <a:pt x="372287" y="392036"/>
                    </a:lnTo>
                    <a:lnTo>
                      <a:pt x="380796" y="390321"/>
                    </a:lnTo>
                    <a:lnTo>
                      <a:pt x="387756" y="385635"/>
                    </a:lnTo>
                    <a:lnTo>
                      <a:pt x="392442" y="378675"/>
                    </a:lnTo>
                    <a:lnTo>
                      <a:pt x="394169" y="370154"/>
                    </a:lnTo>
                    <a:close/>
                  </a:path>
                  <a:path w="1595754" h="546735">
                    <a:moveTo>
                      <a:pt x="1595704" y="0"/>
                    </a:moveTo>
                    <a:lnTo>
                      <a:pt x="1321803" y="0"/>
                    </a:lnTo>
                    <a:lnTo>
                      <a:pt x="1169250" y="264223"/>
                    </a:lnTo>
                    <a:lnTo>
                      <a:pt x="1321803" y="528459"/>
                    </a:lnTo>
                    <a:lnTo>
                      <a:pt x="1587157" y="528459"/>
                    </a:lnTo>
                    <a:lnTo>
                      <a:pt x="1588630" y="535749"/>
                    </a:lnTo>
                    <a:lnTo>
                      <a:pt x="1595704" y="546239"/>
                    </a:lnTo>
                    <a:lnTo>
                      <a:pt x="1595704" y="528459"/>
                    </a:lnTo>
                    <a:lnTo>
                      <a:pt x="1595704" y="514159"/>
                    </a:lnTo>
                    <a:lnTo>
                      <a:pt x="1595704" y="496404"/>
                    </a:lnTo>
                    <a:lnTo>
                      <a:pt x="1588630" y="506895"/>
                    </a:lnTo>
                    <a:lnTo>
                      <a:pt x="1587157" y="514159"/>
                    </a:lnTo>
                    <a:lnTo>
                      <a:pt x="1330071" y="514159"/>
                    </a:lnTo>
                    <a:lnTo>
                      <a:pt x="1185760" y="264223"/>
                    </a:lnTo>
                    <a:lnTo>
                      <a:pt x="1330071" y="14300"/>
                    </a:lnTo>
                    <a:lnTo>
                      <a:pt x="1595704" y="14300"/>
                    </a:lnTo>
                    <a:lnTo>
                      <a:pt x="1595704" y="0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7" name="object 70"/>
              <p:cNvSpPr/>
              <p:nvPr/>
            </p:nvSpPr>
            <p:spPr>
              <a:xfrm>
                <a:off x="9590798" y="6051930"/>
                <a:ext cx="199859" cy="176047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8" name="object 71"/>
              <p:cNvSpPr/>
              <p:nvPr/>
            </p:nvSpPr>
            <p:spPr>
              <a:xfrm>
                <a:off x="10526903" y="4517567"/>
                <a:ext cx="16510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347345">
                    <a:moveTo>
                      <a:pt x="165087" y="17665"/>
                    </a:moveTo>
                    <a:lnTo>
                      <a:pt x="130505" y="17665"/>
                    </a:lnTo>
                    <a:lnTo>
                      <a:pt x="129641" y="13373"/>
                    </a:lnTo>
                    <a:lnTo>
                      <a:pt x="124955" y="6413"/>
                    </a:lnTo>
                    <a:lnTo>
                      <a:pt x="117995" y="1727"/>
                    </a:lnTo>
                    <a:lnTo>
                      <a:pt x="109486" y="0"/>
                    </a:lnTo>
                    <a:lnTo>
                      <a:pt x="100965" y="1727"/>
                    </a:lnTo>
                    <a:lnTo>
                      <a:pt x="94018" y="6413"/>
                    </a:lnTo>
                    <a:lnTo>
                      <a:pt x="89331" y="13373"/>
                    </a:lnTo>
                    <a:lnTo>
                      <a:pt x="87617" y="21882"/>
                    </a:lnTo>
                    <a:lnTo>
                      <a:pt x="89331" y="30403"/>
                    </a:lnTo>
                    <a:lnTo>
                      <a:pt x="94018" y="37363"/>
                    </a:lnTo>
                    <a:lnTo>
                      <a:pt x="95199" y="38176"/>
                    </a:lnTo>
                    <a:lnTo>
                      <a:pt x="28816" y="153162"/>
                    </a:lnTo>
                    <a:lnTo>
                      <a:pt x="0" y="173621"/>
                    </a:lnTo>
                    <a:lnTo>
                      <a:pt x="1714" y="182143"/>
                    </a:lnTo>
                    <a:lnTo>
                      <a:pt x="6400" y="189103"/>
                    </a:lnTo>
                    <a:lnTo>
                      <a:pt x="13347" y="193789"/>
                    </a:lnTo>
                    <a:lnTo>
                      <a:pt x="21869" y="195503"/>
                    </a:lnTo>
                    <a:lnTo>
                      <a:pt x="28803" y="194106"/>
                    </a:lnTo>
                    <a:lnTo>
                      <a:pt x="95199" y="309092"/>
                    </a:lnTo>
                    <a:lnTo>
                      <a:pt x="94018" y="309892"/>
                    </a:lnTo>
                    <a:lnTo>
                      <a:pt x="89331" y="316852"/>
                    </a:lnTo>
                    <a:lnTo>
                      <a:pt x="87617" y="325361"/>
                    </a:lnTo>
                    <a:lnTo>
                      <a:pt x="89331" y="333883"/>
                    </a:lnTo>
                    <a:lnTo>
                      <a:pt x="94018" y="340842"/>
                    </a:lnTo>
                    <a:lnTo>
                      <a:pt x="100965" y="345528"/>
                    </a:lnTo>
                    <a:lnTo>
                      <a:pt x="109486" y="347243"/>
                    </a:lnTo>
                    <a:lnTo>
                      <a:pt x="117995" y="345528"/>
                    </a:lnTo>
                    <a:lnTo>
                      <a:pt x="124955" y="340842"/>
                    </a:lnTo>
                    <a:lnTo>
                      <a:pt x="129641" y="333883"/>
                    </a:lnTo>
                    <a:lnTo>
                      <a:pt x="130505" y="329590"/>
                    </a:lnTo>
                    <a:lnTo>
                      <a:pt x="165087" y="329590"/>
                    </a:lnTo>
                    <a:lnTo>
                      <a:pt x="165087" y="321144"/>
                    </a:lnTo>
                    <a:lnTo>
                      <a:pt x="130505" y="321144"/>
                    </a:lnTo>
                    <a:lnTo>
                      <a:pt x="129641" y="316852"/>
                    </a:lnTo>
                    <a:lnTo>
                      <a:pt x="124955" y="309892"/>
                    </a:lnTo>
                    <a:lnTo>
                      <a:pt x="117995" y="305206"/>
                    </a:lnTo>
                    <a:lnTo>
                      <a:pt x="109486" y="303479"/>
                    </a:lnTo>
                    <a:lnTo>
                      <a:pt x="102527" y="304901"/>
                    </a:lnTo>
                    <a:lnTo>
                      <a:pt x="36131" y="189915"/>
                    </a:lnTo>
                    <a:lnTo>
                      <a:pt x="37338" y="189103"/>
                    </a:lnTo>
                    <a:lnTo>
                      <a:pt x="42024" y="182143"/>
                    </a:lnTo>
                    <a:lnTo>
                      <a:pt x="43751" y="173621"/>
                    </a:lnTo>
                    <a:lnTo>
                      <a:pt x="42024" y="165112"/>
                    </a:lnTo>
                    <a:lnTo>
                      <a:pt x="37338" y="158153"/>
                    </a:lnTo>
                    <a:lnTo>
                      <a:pt x="36144" y="157353"/>
                    </a:lnTo>
                    <a:lnTo>
                      <a:pt x="102527" y="42367"/>
                    </a:lnTo>
                    <a:lnTo>
                      <a:pt x="130505" y="26111"/>
                    </a:lnTo>
                    <a:lnTo>
                      <a:pt x="165087" y="26111"/>
                    </a:lnTo>
                    <a:lnTo>
                      <a:pt x="165087" y="17665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59" name="object 72"/>
              <p:cNvSpPr/>
              <p:nvPr/>
            </p:nvSpPr>
            <p:spPr>
              <a:xfrm>
                <a:off x="10198138" y="6408400"/>
                <a:ext cx="199872" cy="17606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0" name="object 73"/>
              <p:cNvSpPr/>
              <p:nvPr/>
            </p:nvSpPr>
            <p:spPr>
              <a:xfrm>
                <a:off x="9383420" y="5759462"/>
                <a:ext cx="1035050" cy="658495"/>
              </a:xfrm>
              <a:custGeom>
                <a:avLst/>
                <a:gdLst/>
                <a:ahLst/>
                <a:cxnLst/>
                <a:rect l="l" t="t" r="r" b="b"/>
                <a:pathLst>
                  <a:path w="1035050" h="658495">
                    <a:moveTo>
                      <a:pt x="1034681" y="538810"/>
                    </a:moveTo>
                    <a:lnTo>
                      <a:pt x="960310" y="657898"/>
                    </a:lnTo>
                  </a:path>
                  <a:path w="1035050" h="658495">
                    <a:moveTo>
                      <a:pt x="0" y="224523"/>
                    </a:moveTo>
                    <a:lnTo>
                      <a:pt x="145834" y="0"/>
                    </a:lnTo>
                  </a:path>
                  <a:path w="1035050" h="658495">
                    <a:moveTo>
                      <a:pt x="90042" y="380491"/>
                    </a:moveTo>
                    <a:lnTo>
                      <a:pt x="218465" y="380491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1" name="object 74"/>
              <p:cNvSpPr/>
              <p:nvPr/>
            </p:nvSpPr>
            <p:spPr>
              <a:xfrm>
                <a:off x="9142324" y="4147464"/>
                <a:ext cx="394335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394334" h="347345">
                    <a:moveTo>
                      <a:pt x="394169" y="173621"/>
                    </a:moveTo>
                    <a:lnTo>
                      <a:pt x="392442" y="165112"/>
                    </a:lnTo>
                    <a:lnTo>
                      <a:pt x="387756" y="158153"/>
                    </a:lnTo>
                    <a:lnTo>
                      <a:pt x="380796" y="153466"/>
                    </a:lnTo>
                    <a:lnTo>
                      <a:pt x="372287" y="151739"/>
                    </a:lnTo>
                    <a:lnTo>
                      <a:pt x="365340" y="153149"/>
                    </a:lnTo>
                    <a:lnTo>
                      <a:pt x="358013" y="140462"/>
                    </a:lnTo>
                    <a:lnTo>
                      <a:pt x="358013" y="157353"/>
                    </a:lnTo>
                    <a:lnTo>
                      <a:pt x="356819" y="158153"/>
                    </a:lnTo>
                    <a:lnTo>
                      <a:pt x="352132" y="165112"/>
                    </a:lnTo>
                    <a:lnTo>
                      <a:pt x="350418" y="173621"/>
                    </a:lnTo>
                    <a:lnTo>
                      <a:pt x="352132" y="182143"/>
                    </a:lnTo>
                    <a:lnTo>
                      <a:pt x="356819" y="189103"/>
                    </a:lnTo>
                    <a:lnTo>
                      <a:pt x="358000" y="189915"/>
                    </a:lnTo>
                    <a:lnTo>
                      <a:pt x="291617" y="304888"/>
                    </a:lnTo>
                    <a:lnTo>
                      <a:pt x="263664" y="321132"/>
                    </a:lnTo>
                    <a:lnTo>
                      <a:pt x="130492" y="321132"/>
                    </a:lnTo>
                    <a:lnTo>
                      <a:pt x="129628" y="316852"/>
                    </a:lnTo>
                    <a:lnTo>
                      <a:pt x="124942" y="309892"/>
                    </a:lnTo>
                    <a:lnTo>
                      <a:pt x="117983" y="305206"/>
                    </a:lnTo>
                    <a:lnTo>
                      <a:pt x="109474" y="303479"/>
                    </a:lnTo>
                    <a:lnTo>
                      <a:pt x="102527" y="304888"/>
                    </a:lnTo>
                    <a:lnTo>
                      <a:pt x="36131" y="189915"/>
                    </a:lnTo>
                    <a:lnTo>
                      <a:pt x="37338" y="189103"/>
                    </a:lnTo>
                    <a:lnTo>
                      <a:pt x="42024" y="182143"/>
                    </a:lnTo>
                    <a:lnTo>
                      <a:pt x="43751" y="173621"/>
                    </a:lnTo>
                    <a:lnTo>
                      <a:pt x="42024" y="165112"/>
                    </a:lnTo>
                    <a:lnTo>
                      <a:pt x="37338" y="158153"/>
                    </a:lnTo>
                    <a:lnTo>
                      <a:pt x="36131" y="157353"/>
                    </a:lnTo>
                    <a:lnTo>
                      <a:pt x="102514" y="42367"/>
                    </a:lnTo>
                    <a:lnTo>
                      <a:pt x="130492" y="26098"/>
                    </a:lnTo>
                    <a:lnTo>
                      <a:pt x="263652" y="26098"/>
                    </a:lnTo>
                    <a:lnTo>
                      <a:pt x="264528" y="30403"/>
                    </a:lnTo>
                    <a:lnTo>
                      <a:pt x="269214" y="37363"/>
                    </a:lnTo>
                    <a:lnTo>
                      <a:pt x="276161" y="42049"/>
                    </a:lnTo>
                    <a:lnTo>
                      <a:pt x="284683" y="43764"/>
                    </a:lnTo>
                    <a:lnTo>
                      <a:pt x="291630" y="42367"/>
                    </a:lnTo>
                    <a:lnTo>
                      <a:pt x="358013" y="157353"/>
                    </a:lnTo>
                    <a:lnTo>
                      <a:pt x="358013" y="140462"/>
                    </a:lnTo>
                    <a:lnTo>
                      <a:pt x="298945" y="38176"/>
                    </a:lnTo>
                    <a:lnTo>
                      <a:pt x="300151" y="37363"/>
                    </a:lnTo>
                    <a:lnTo>
                      <a:pt x="304838" y="30403"/>
                    </a:lnTo>
                    <a:lnTo>
                      <a:pt x="306565" y="21882"/>
                    </a:lnTo>
                    <a:lnTo>
                      <a:pt x="304838" y="13373"/>
                    </a:lnTo>
                    <a:lnTo>
                      <a:pt x="300151" y="6413"/>
                    </a:lnTo>
                    <a:lnTo>
                      <a:pt x="293192" y="1727"/>
                    </a:lnTo>
                    <a:lnTo>
                      <a:pt x="284683" y="0"/>
                    </a:lnTo>
                    <a:lnTo>
                      <a:pt x="276161" y="1727"/>
                    </a:lnTo>
                    <a:lnTo>
                      <a:pt x="269214" y="6413"/>
                    </a:lnTo>
                    <a:lnTo>
                      <a:pt x="264528" y="13373"/>
                    </a:lnTo>
                    <a:lnTo>
                      <a:pt x="263664" y="17653"/>
                    </a:lnTo>
                    <a:lnTo>
                      <a:pt x="130492" y="17653"/>
                    </a:lnTo>
                    <a:lnTo>
                      <a:pt x="129628" y="13373"/>
                    </a:lnTo>
                    <a:lnTo>
                      <a:pt x="124942" y="6413"/>
                    </a:lnTo>
                    <a:lnTo>
                      <a:pt x="117983" y="1727"/>
                    </a:lnTo>
                    <a:lnTo>
                      <a:pt x="109474" y="0"/>
                    </a:lnTo>
                    <a:lnTo>
                      <a:pt x="100952" y="1727"/>
                    </a:lnTo>
                    <a:lnTo>
                      <a:pt x="94005" y="6413"/>
                    </a:lnTo>
                    <a:lnTo>
                      <a:pt x="89319" y="13373"/>
                    </a:lnTo>
                    <a:lnTo>
                      <a:pt x="87604" y="21882"/>
                    </a:lnTo>
                    <a:lnTo>
                      <a:pt x="89319" y="30403"/>
                    </a:lnTo>
                    <a:lnTo>
                      <a:pt x="94005" y="37363"/>
                    </a:lnTo>
                    <a:lnTo>
                      <a:pt x="95186" y="38176"/>
                    </a:lnTo>
                    <a:lnTo>
                      <a:pt x="28803" y="153149"/>
                    </a:lnTo>
                    <a:lnTo>
                      <a:pt x="0" y="173621"/>
                    </a:lnTo>
                    <a:lnTo>
                      <a:pt x="1714" y="182143"/>
                    </a:lnTo>
                    <a:lnTo>
                      <a:pt x="6400" y="189103"/>
                    </a:lnTo>
                    <a:lnTo>
                      <a:pt x="13347" y="193789"/>
                    </a:lnTo>
                    <a:lnTo>
                      <a:pt x="21869" y="195503"/>
                    </a:lnTo>
                    <a:lnTo>
                      <a:pt x="28816" y="194106"/>
                    </a:lnTo>
                    <a:lnTo>
                      <a:pt x="95199" y="309092"/>
                    </a:lnTo>
                    <a:lnTo>
                      <a:pt x="94005" y="309892"/>
                    </a:lnTo>
                    <a:lnTo>
                      <a:pt x="89319" y="316852"/>
                    </a:lnTo>
                    <a:lnTo>
                      <a:pt x="87604" y="325361"/>
                    </a:lnTo>
                    <a:lnTo>
                      <a:pt x="89319" y="333883"/>
                    </a:lnTo>
                    <a:lnTo>
                      <a:pt x="94005" y="340842"/>
                    </a:lnTo>
                    <a:lnTo>
                      <a:pt x="100952" y="345528"/>
                    </a:lnTo>
                    <a:lnTo>
                      <a:pt x="109474" y="347243"/>
                    </a:lnTo>
                    <a:lnTo>
                      <a:pt x="117983" y="345528"/>
                    </a:lnTo>
                    <a:lnTo>
                      <a:pt x="124942" y="340842"/>
                    </a:lnTo>
                    <a:lnTo>
                      <a:pt x="129628" y="333883"/>
                    </a:lnTo>
                    <a:lnTo>
                      <a:pt x="130492" y="329577"/>
                    </a:lnTo>
                    <a:lnTo>
                      <a:pt x="263652" y="329577"/>
                    </a:lnTo>
                    <a:lnTo>
                      <a:pt x="264528" y="333883"/>
                    </a:lnTo>
                    <a:lnTo>
                      <a:pt x="269214" y="340842"/>
                    </a:lnTo>
                    <a:lnTo>
                      <a:pt x="276161" y="345528"/>
                    </a:lnTo>
                    <a:lnTo>
                      <a:pt x="284683" y="347243"/>
                    </a:lnTo>
                    <a:lnTo>
                      <a:pt x="293192" y="345528"/>
                    </a:lnTo>
                    <a:lnTo>
                      <a:pt x="300151" y="340842"/>
                    </a:lnTo>
                    <a:lnTo>
                      <a:pt x="304838" y="333883"/>
                    </a:lnTo>
                    <a:lnTo>
                      <a:pt x="306565" y="325361"/>
                    </a:lnTo>
                    <a:lnTo>
                      <a:pt x="304838" y="316852"/>
                    </a:lnTo>
                    <a:lnTo>
                      <a:pt x="300151" y="309892"/>
                    </a:lnTo>
                    <a:lnTo>
                      <a:pt x="298932" y="309092"/>
                    </a:lnTo>
                    <a:lnTo>
                      <a:pt x="365328" y="194106"/>
                    </a:lnTo>
                    <a:lnTo>
                      <a:pt x="372287" y="195503"/>
                    </a:lnTo>
                    <a:lnTo>
                      <a:pt x="380796" y="193789"/>
                    </a:lnTo>
                    <a:lnTo>
                      <a:pt x="387756" y="189103"/>
                    </a:lnTo>
                    <a:lnTo>
                      <a:pt x="392442" y="182143"/>
                    </a:lnTo>
                    <a:lnTo>
                      <a:pt x="394169" y="173621"/>
                    </a:lnTo>
                    <a:close/>
                  </a:path>
                </a:pathLst>
              </a:custGeom>
              <a:solidFill>
                <a:srgbClr val="007988"/>
              </a:solidFill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2" name="object 75"/>
              <p:cNvSpPr/>
              <p:nvPr/>
            </p:nvSpPr>
            <p:spPr>
              <a:xfrm>
                <a:off x="9429445" y="4477041"/>
                <a:ext cx="10033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00329" h="180975">
                    <a:moveTo>
                      <a:pt x="0" y="0"/>
                    </a:moveTo>
                    <a:lnTo>
                      <a:pt x="99809" y="180670"/>
                    </a:lnTo>
                  </a:path>
                </a:pathLst>
              </a:custGeom>
              <a:ln w="8686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3" name="object 76"/>
              <p:cNvSpPr/>
              <p:nvPr/>
            </p:nvSpPr>
            <p:spPr>
              <a:xfrm>
                <a:off x="9563735" y="4869472"/>
                <a:ext cx="641350" cy="676275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676275">
                    <a:moveTo>
                      <a:pt x="417830" y="306019"/>
                    </a:moveTo>
                    <a:lnTo>
                      <a:pt x="417830" y="116890"/>
                    </a:lnTo>
                    <a:lnTo>
                      <a:pt x="300951" y="0"/>
                    </a:lnTo>
                    <a:lnTo>
                      <a:pt x="0" y="0"/>
                    </a:lnTo>
                    <a:lnTo>
                      <a:pt x="0" y="552983"/>
                    </a:lnTo>
                    <a:lnTo>
                      <a:pt x="417830" y="552983"/>
                    </a:lnTo>
                    <a:lnTo>
                      <a:pt x="417830" y="508393"/>
                    </a:lnTo>
                  </a:path>
                  <a:path w="641350" h="676275">
                    <a:moveTo>
                      <a:pt x="417830" y="116890"/>
                    </a:moveTo>
                    <a:lnTo>
                      <a:pt x="300951" y="116890"/>
                    </a:lnTo>
                    <a:lnTo>
                      <a:pt x="300951" y="0"/>
                    </a:lnTo>
                    <a:lnTo>
                      <a:pt x="417830" y="116890"/>
                    </a:lnTo>
                  </a:path>
                  <a:path w="641350" h="676275">
                    <a:moveTo>
                      <a:pt x="58432" y="75056"/>
                    </a:moveTo>
                    <a:lnTo>
                      <a:pt x="259334" y="75056"/>
                    </a:lnTo>
                  </a:path>
                  <a:path w="641350" h="676275">
                    <a:moveTo>
                      <a:pt x="58432" y="167716"/>
                    </a:moveTo>
                    <a:lnTo>
                      <a:pt x="359384" y="167716"/>
                    </a:lnTo>
                  </a:path>
                  <a:path w="641350" h="676275">
                    <a:moveTo>
                      <a:pt x="58432" y="260388"/>
                    </a:moveTo>
                    <a:lnTo>
                      <a:pt x="359384" y="260388"/>
                    </a:lnTo>
                  </a:path>
                  <a:path w="641350" h="676275">
                    <a:moveTo>
                      <a:pt x="58432" y="353047"/>
                    </a:moveTo>
                    <a:lnTo>
                      <a:pt x="276364" y="353047"/>
                    </a:lnTo>
                  </a:path>
                  <a:path w="641350" h="676275">
                    <a:moveTo>
                      <a:pt x="58432" y="445719"/>
                    </a:moveTo>
                    <a:lnTo>
                      <a:pt x="269100" y="445719"/>
                    </a:lnTo>
                  </a:path>
                  <a:path w="641350" h="676275">
                    <a:moveTo>
                      <a:pt x="451192" y="328917"/>
                    </a:moveTo>
                    <a:lnTo>
                      <a:pt x="475517" y="365544"/>
                    </a:lnTo>
                    <a:lnTo>
                      <a:pt x="483625" y="407204"/>
                    </a:lnTo>
                    <a:lnTo>
                      <a:pt x="475517" y="448862"/>
                    </a:lnTo>
                    <a:lnTo>
                      <a:pt x="451192" y="485482"/>
                    </a:lnTo>
                    <a:lnTo>
                      <a:pt x="414572" y="509807"/>
                    </a:lnTo>
                    <a:lnTo>
                      <a:pt x="372916" y="517915"/>
                    </a:lnTo>
                    <a:lnTo>
                      <a:pt x="331260" y="509807"/>
                    </a:lnTo>
                    <a:lnTo>
                      <a:pt x="294640" y="485482"/>
                    </a:lnTo>
                    <a:lnTo>
                      <a:pt x="270315" y="448862"/>
                    </a:lnTo>
                    <a:lnTo>
                      <a:pt x="262207" y="407204"/>
                    </a:lnTo>
                    <a:lnTo>
                      <a:pt x="270315" y="365544"/>
                    </a:lnTo>
                    <a:lnTo>
                      <a:pt x="294640" y="328917"/>
                    </a:lnTo>
                    <a:lnTo>
                      <a:pt x="331260" y="304607"/>
                    </a:lnTo>
                    <a:lnTo>
                      <a:pt x="372916" y="296503"/>
                    </a:lnTo>
                    <a:lnTo>
                      <a:pt x="414572" y="304607"/>
                    </a:lnTo>
                    <a:lnTo>
                      <a:pt x="451192" y="328917"/>
                    </a:lnTo>
                  </a:path>
                  <a:path w="641350" h="676275">
                    <a:moveTo>
                      <a:pt x="451192" y="485482"/>
                    </a:moveTo>
                    <a:lnTo>
                      <a:pt x="491223" y="525513"/>
                    </a:lnTo>
                  </a:path>
                  <a:path w="641350" h="676275">
                    <a:moveTo>
                      <a:pt x="633552" y="668731"/>
                    </a:moveTo>
                    <a:lnTo>
                      <a:pt x="625437" y="674124"/>
                    </a:lnTo>
                    <a:lnTo>
                      <a:pt x="616205" y="675922"/>
                    </a:lnTo>
                    <a:lnTo>
                      <a:pt x="606975" y="674124"/>
                    </a:lnTo>
                    <a:lnTo>
                      <a:pt x="598868" y="668731"/>
                    </a:lnTo>
                    <a:lnTo>
                      <a:pt x="473430" y="543306"/>
                    </a:lnTo>
                    <a:lnTo>
                      <a:pt x="508127" y="508609"/>
                    </a:lnTo>
                    <a:lnTo>
                      <a:pt x="633552" y="634047"/>
                    </a:lnTo>
                    <a:lnTo>
                      <a:pt x="638945" y="642160"/>
                    </a:lnTo>
                    <a:lnTo>
                      <a:pt x="640743" y="651389"/>
                    </a:lnTo>
                    <a:lnTo>
                      <a:pt x="638945" y="660618"/>
                    </a:lnTo>
                    <a:lnTo>
                      <a:pt x="633552" y="668731"/>
                    </a:lnTo>
                  </a:path>
                </a:pathLst>
              </a:custGeom>
              <a:ln w="17373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  <p:sp>
            <p:nvSpPr>
              <p:cNvPr id="64" name="object 77"/>
              <p:cNvSpPr/>
              <p:nvPr/>
            </p:nvSpPr>
            <p:spPr>
              <a:xfrm>
                <a:off x="9857460" y="5200116"/>
                <a:ext cx="12446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24459" h="153670">
                    <a:moveTo>
                      <a:pt x="7264" y="22402"/>
                    </a:moveTo>
                    <a:lnTo>
                      <a:pt x="65659" y="22402"/>
                    </a:lnTo>
                  </a:path>
                  <a:path w="124459" h="153670">
                    <a:moveTo>
                      <a:pt x="0" y="115061"/>
                    </a:moveTo>
                    <a:lnTo>
                      <a:pt x="65659" y="115061"/>
                    </a:lnTo>
                  </a:path>
                  <a:path w="124459" h="153670">
                    <a:moveTo>
                      <a:pt x="124104" y="0"/>
                    </a:moveTo>
                    <a:lnTo>
                      <a:pt x="124104" y="153111"/>
                    </a:lnTo>
                  </a:path>
                </a:pathLst>
              </a:custGeom>
              <a:ln w="26060">
                <a:solidFill>
                  <a:srgbClr val="007988"/>
                </a:solidFill>
              </a:ln>
            </p:spPr>
            <p:txBody>
              <a:bodyPr wrap="square" lIns="0" tIns="0" rIns="0" bIns="0" rtlCol="0"/>
              <a:lstStyle/>
              <a:p>
                <a:endParaRPr sz="2052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571628" y="1491468"/>
            <a:ext cx="9864242" cy="334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b="1" dirty="0" err="1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Приказ</a:t>
            </a:r>
            <a:r>
              <a:rPr lang="en-US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об</a:t>
            </a:r>
            <a:r>
              <a:rPr lang="en-US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организации</a:t>
            </a:r>
            <a:r>
              <a:rPr lang="en-US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отделения</a:t>
            </a:r>
            <a:r>
              <a:rPr lang="en-US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ранней</a:t>
            </a:r>
            <a:r>
              <a:rPr lang="en-US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реабилитации</a:t>
            </a:r>
            <a:endParaRPr lang="ru-RU" sz="2800" b="1" dirty="0">
              <a:solidFill>
                <a:srgbClr val="64636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AutoNum type="arabicPeriod"/>
            </a:pP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Положение о МДРК</a:t>
            </a:r>
            <a:endParaRPr lang="en-US" sz="2800" b="1" dirty="0">
              <a:solidFill>
                <a:srgbClr val="64636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en-US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2800" b="1" dirty="0" err="1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Протокол</a:t>
            </a:r>
            <a:r>
              <a:rPr lang="en-US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заседания</a:t>
            </a:r>
            <a:r>
              <a:rPr lang="en-US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МДРК</a:t>
            </a:r>
          </a:p>
          <a:p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  <a:r>
              <a:rPr lang="en-US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Порядки организации медицинской помощи по профилям </a:t>
            </a:r>
          </a:p>
          <a:p>
            <a:r>
              <a:rPr lang="ru-RU" sz="2800" b="1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5.    Клинические рекомендации </a:t>
            </a:r>
            <a:endParaRPr lang="en-US" sz="2800" b="1" dirty="0">
              <a:solidFill>
                <a:srgbClr val="64636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176" dirty="0">
              <a:solidFill>
                <a:srgbClr val="64636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176" dirty="0">
              <a:solidFill>
                <a:srgbClr val="64636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278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10"/>
          <p:cNvSpPr txBox="1">
            <a:spLocks/>
          </p:cNvSpPr>
          <p:nvPr/>
        </p:nvSpPr>
        <p:spPr>
          <a:xfrm>
            <a:off x="650171" y="96055"/>
            <a:ext cx="10859399" cy="495971"/>
          </a:xfrm>
          <a:prstGeom prst="rect">
            <a:avLst/>
          </a:prstGeom>
        </p:spPr>
        <p:txBody>
          <a:bodyPr vert="horz" wrap="square" lIns="0" tIns="14479" rIns="0" bIns="0" rtlCol="0">
            <a:spAutoFit/>
          </a:bodyPr>
          <a:lstStyle>
            <a:lvl1pPr>
              <a:defRPr sz="4023" b="1" i="0">
                <a:solidFill>
                  <a:srgbClr val="00798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ts val="3627"/>
              </a:lnSpc>
            </a:pPr>
            <a:r>
              <a:rPr lang="ru-RU" sz="3990" kern="0" spc="18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ПРОТОКОЛ МДРК</a:t>
            </a:r>
            <a:endParaRPr lang="en-US" sz="3990" kern="0" spc="18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6" y="668215"/>
            <a:ext cx="5117125" cy="5987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875" y="592026"/>
            <a:ext cx="6076231" cy="826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98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Заголовок 1">
            <a:extLst>
              <a:ext uri="{FF2B5EF4-FFF2-40B4-BE49-F238E27FC236}">
                <a16:creationId xmlns:a16="http://schemas.microsoft.com/office/drawing/2014/main" id="{A2F295F6-F527-1505-F1CB-30C8779DE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54979" name="Picture 2">
            <a:extLst>
              <a:ext uri="{FF2B5EF4-FFF2-40B4-BE49-F238E27FC236}">
                <a16:creationId xmlns:a16="http://schemas.microsoft.com/office/drawing/2014/main" id="{8AF8753F-D5A9-426E-58D6-485BD121FA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727076"/>
            <a:ext cx="7200900" cy="5400675"/>
          </a:xfrm>
          <a:noFill/>
        </p:spPr>
      </p:pic>
      <p:sp>
        <p:nvSpPr>
          <p:cNvPr id="254980" name="TextBox 2">
            <a:extLst>
              <a:ext uri="{FF2B5EF4-FFF2-40B4-BE49-F238E27FC236}">
                <a16:creationId xmlns:a16="http://schemas.microsoft.com/office/drawing/2014/main" id="{123B3339-CE70-0BA4-E737-A517CA5DE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4652963"/>
            <a:ext cx="17367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o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5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p"/>
              <a:defRPr sz="2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o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Нарушение вегетативной регуляции МК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 рефлексов ЦНС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D7CEE-938C-9908-31C0-0D753ECB9F97}"/>
              </a:ext>
            </a:extLst>
          </p:cNvPr>
          <p:cNvSpPr txBox="1"/>
          <p:nvPr/>
        </p:nvSpPr>
        <p:spPr>
          <a:xfrm>
            <a:off x="49169" y="3254928"/>
            <a:ext cx="201335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ПИТ - синдром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CEEDD-0D72-8834-907D-3F702E763DBE}"/>
              </a:ext>
            </a:extLst>
          </p:cNvPr>
          <p:cNvSpPr txBox="1"/>
          <p:nvPr/>
        </p:nvSpPr>
        <p:spPr>
          <a:xfrm>
            <a:off x="9697673" y="3221372"/>
            <a:ext cx="249432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BED-REST –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синдром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5" y="-3610"/>
            <a:ext cx="12211389" cy="68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5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162DBEB9-9CC7-F786-76D4-A80ACE962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chemeClr val="folHlink"/>
                </a:solidFill>
              </a:rPr>
              <a:t>Вертикализация</a:t>
            </a:r>
            <a:r>
              <a:rPr lang="en-US" altLang="ru-RU">
                <a:solidFill>
                  <a:schemeClr val="folHlink"/>
                </a:solidFill>
              </a:rPr>
              <a:t> </a:t>
            </a:r>
            <a:endParaRPr lang="ru-RU" altLang="ru-RU">
              <a:solidFill>
                <a:schemeClr val="folHlink"/>
              </a:solidFill>
            </a:endParaRP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6803777C-C719-D034-874C-6471A0E03A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0" y="2019300"/>
            <a:ext cx="7010400" cy="4114800"/>
          </a:xfrm>
        </p:spPr>
        <p:txBody>
          <a:bodyPr/>
          <a:lstStyle/>
          <a:p>
            <a:pPr eaLnBrk="1" hangingPunct="1"/>
            <a:r>
              <a:rPr lang="ru-RU" altLang="ru-RU"/>
              <a:t> </a:t>
            </a:r>
            <a:r>
              <a:rPr lang="ru-RU" altLang="ru-RU">
                <a:solidFill>
                  <a:schemeClr val="folHlink"/>
                </a:solidFill>
              </a:rPr>
              <a:t>Активная</a:t>
            </a:r>
          </a:p>
          <a:p>
            <a:pPr eaLnBrk="1" hangingPunct="1"/>
            <a:r>
              <a:rPr lang="ru-RU" altLang="ru-RU">
                <a:solidFill>
                  <a:schemeClr val="folHlink"/>
                </a:solidFill>
              </a:rPr>
              <a:t> Пассивная </a:t>
            </a:r>
          </a:p>
        </p:txBody>
      </p:sp>
      <p:pic>
        <p:nvPicPr>
          <p:cNvPr id="257028" name="Picture 4">
            <a:extLst>
              <a:ext uri="{FF2B5EF4-FFF2-40B4-BE49-F238E27FC236}">
                <a16:creationId xmlns:a16="http://schemas.microsoft.com/office/drawing/2014/main" id="{F04372A0-6451-56F8-33F3-60A605AE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3227388"/>
            <a:ext cx="2663825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29" name="Picture 5">
            <a:extLst>
              <a:ext uri="{FF2B5EF4-FFF2-40B4-BE49-F238E27FC236}">
                <a16:creationId xmlns:a16="http://schemas.microsoft.com/office/drawing/2014/main" id="{50968AE3-10C2-596F-15A4-1E855C04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227388"/>
            <a:ext cx="2735262" cy="29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>
            <a:extLst>
              <a:ext uri="{FF2B5EF4-FFF2-40B4-BE49-F238E27FC236}">
                <a16:creationId xmlns:a16="http://schemas.microsoft.com/office/drawing/2014/main" id="{9D30A1E0-41E8-1CAB-3527-157DCF4227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500">
                <a:solidFill>
                  <a:schemeClr val="folHlink"/>
                </a:solidFill>
              </a:rPr>
              <a:t>Противоказания к проведению пассивной вертикализации (абс)</a:t>
            </a:r>
          </a:p>
        </p:txBody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6484A8EC-BE6A-46D8-B949-CDDB5FCD3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>
                <a:solidFill>
                  <a:schemeClr val="folHlink"/>
                </a:solidFill>
              </a:rPr>
              <a:t>Тромбоэмболия легочной артерии,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>
                <a:solidFill>
                  <a:schemeClr val="folHlink"/>
                </a:solidFill>
              </a:rPr>
              <a:t>нарастающий тромбоз или наличие флотирующего тромба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>
                <a:solidFill>
                  <a:schemeClr val="folHlink"/>
                </a:solidFill>
              </a:rPr>
              <a:t>Нарушение уровня сознания, сопровождающееся двигательным возбуждением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>
                <a:solidFill>
                  <a:schemeClr val="folHlink"/>
                </a:solidFill>
              </a:rPr>
              <a:t>Острый коронарный синдром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>
                <a:solidFill>
                  <a:schemeClr val="folHlink"/>
                </a:solidFill>
              </a:rPr>
              <a:t>Острая хирургическая патология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>
                <a:solidFill>
                  <a:schemeClr val="folHlink"/>
                </a:solidFill>
              </a:rPr>
              <a:t>Нестабильность неврологического статуса (прогредиентное течение инсульта)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>
                <a:solidFill>
                  <a:schemeClr val="folHlink"/>
                </a:solidFill>
              </a:rPr>
              <a:t>Проведение инотропной поддержки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F22CC-903E-677F-3F22-E0618BD4D4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24114" y="188913"/>
            <a:ext cx="7786687" cy="12382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altLang="ru-RU" dirty="0">
                <a:solidFill>
                  <a:srgbClr val="FF9966"/>
                </a:solidFill>
              </a:rPr>
              <a:t>20 градусов</a:t>
            </a:r>
          </a:p>
        </p:txBody>
      </p:sp>
      <p:pic>
        <p:nvPicPr>
          <p:cNvPr id="262147" name="Содержимое 3" descr="IMG_4990.jpg">
            <a:extLst>
              <a:ext uri="{FF2B5EF4-FFF2-40B4-BE49-F238E27FC236}">
                <a16:creationId xmlns:a16="http://schemas.microsoft.com/office/drawing/2014/main" id="{BD282B60-BFC8-083C-7EE8-9CC5E1BE54F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1431926"/>
            <a:ext cx="7234237" cy="5426075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B988D-9A37-7D1C-6DD7-E2DE589A15A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altLang="ru-RU">
                <a:solidFill>
                  <a:srgbClr val="FF9966"/>
                </a:solidFill>
              </a:rPr>
              <a:t>40 градусов</a:t>
            </a:r>
          </a:p>
        </p:txBody>
      </p:sp>
      <p:pic>
        <p:nvPicPr>
          <p:cNvPr id="264195" name="Содержимое 3" descr="IMG_4991.jpg">
            <a:extLst>
              <a:ext uri="{FF2B5EF4-FFF2-40B4-BE49-F238E27FC236}">
                <a16:creationId xmlns:a16="http://schemas.microsoft.com/office/drawing/2014/main" id="{716440CE-6464-6035-8966-09E715CAF7A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9" y="1239839"/>
            <a:ext cx="7234237" cy="5426075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2027F-9EEC-4F5C-C29B-2BFC6F47967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altLang="ru-RU" dirty="0">
                <a:solidFill>
                  <a:srgbClr val="FF9966"/>
                </a:solidFill>
              </a:rPr>
              <a:t>60 градусов</a:t>
            </a:r>
          </a:p>
        </p:txBody>
      </p:sp>
      <p:pic>
        <p:nvPicPr>
          <p:cNvPr id="266243" name="Содержимое 3" descr="IMG_4993.jpg">
            <a:extLst>
              <a:ext uri="{FF2B5EF4-FFF2-40B4-BE49-F238E27FC236}">
                <a16:creationId xmlns:a16="http://schemas.microsoft.com/office/drawing/2014/main" id="{FED7B4BC-06CA-D372-46CB-FE021DA9284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088" y="1376363"/>
            <a:ext cx="7237412" cy="5427662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94CBA514-B6EF-9718-9223-9D3D663B01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dirty="0">
                <a:solidFill>
                  <a:srgbClr val="FF9966"/>
                </a:solidFill>
              </a:rPr>
              <a:t>                80 градусов</a:t>
            </a:r>
            <a:endParaRPr lang="ru-RU" dirty="0">
              <a:solidFill>
                <a:schemeClr val="tx2">
                  <a:satMod val="200000"/>
                </a:schemeClr>
              </a:solidFill>
              <a:latin typeface="+mj-lt"/>
            </a:endParaRPr>
          </a:p>
        </p:txBody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BECA67F0-61A0-D31D-BD06-755DE842C3CE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268292" name="Picture 4" descr="Копия DSC06232">
            <a:extLst>
              <a:ext uri="{FF2B5EF4-FFF2-40B4-BE49-F238E27FC236}">
                <a16:creationId xmlns:a16="http://schemas.microsoft.com/office/drawing/2014/main" id="{60980476-D366-5CDC-B230-AA41A76EB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1700213"/>
            <a:ext cx="35877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1E8081E-2049-21D7-DCF8-457BC5F9DA54}"/>
              </a:ext>
            </a:extLst>
          </p:cNvPr>
          <p:cNvSpPr/>
          <p:nvPr/>
        </p:nvSpPr>
        <p:spPr>
          <a:xfrm>
            <a:off x="7130642" y="3036815"/>
            <a:ext cx="327171" cy="11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502FB0-F9E6-9891-7739-F8252FB29580}"/>
              </a:ext>
            </a:extLst>
          </p:cNvPr>
          <p:cNvSpPr/>
          <p:nvPr/>
        </p:nvSpPr>
        <p:spPr>
          <a:xfrm>
            <a:off x="6096000" y="3204594"/>
            <a:ext cx="271244" cy="109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>
            <a:extLst>
              <a:ext uri="{FF2B5EF4-FFF2-40B4-BE49-F238E27FC236}">
                <a16:creationId xmlns:a16="http://schemas.microsoft.com/office/drawing/2014/main" id="{B983B5DB-19B9-C88C-D447-F1ECD928C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7713" y="476250"/>
            <a:ext cx="7010400" cy="1295400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chemeClr val="folHlink"/>
                </a:solidFill>
              </a:rPr>
              <a:t>Критерии перевода на следующий уровень</a:t>
            </a:r>
          </a:p>
        </p:txBody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6EDF336C-5787-8D89-FBD8-1206DDE9C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11200" indent="-711200" eaLnBrk="1" hangingPunct="1">
              <a:buNone/>
            </a:pPr>
            <a:r>
              <a:rPr lang="ru-RU" altLang="ru-RU" sz="2400">
                <a:solidFill>
                  <a:schemeClr val="folHlink"/>
                </a:solidFill>
              </a:rPr>
              <a:t>Переход к следующему этапу вертикализации : </a:t>
            </a:r>
          </a:p>
          <a:p>
            <a:pPr marL="1092200" lvl="1" indent="-635000" eaLnBrk="1" hangingPunct="1"/>
            <a:r>
              <a:rPr lang="ru-RU" altLang="ru-RU" sz="2100">
                <a:solidFill>
                  <a:schemeClr val="folHlink"/>
                </a:solidFill>
              </a:rPr>
              <a:t>отсутствии признаков ортостатической гипотензии,</a:t>
            </a:r>
          </a:p>
          <a:p>
            <a:pPr marL="1092200" lvl="1" indent="-635000" eaLnBrk="1" hangingPunct="1"/>
            <a:r>
              <a:rPr lang="ru-RU" altLang="ru-RU" sz="2100">
                <a:solidFill>
                  <a:schemeClr val="folHlink"/>
                </a:solidFill>
              </a:rPr>
              <a:t>стабильных цифрах АД, ЧСС и %</a:t>
            </a:r>
            <a:r>
              <a:rPr lang="en-US" altLang="ru-RU" sz="2100">
                <a:solidFill>
                  <a:schemeClr val="folHlink"/>
                </a:solidFill>
              </a:rPr>
              <a:t>SpO</a:t>
            </a:r>
            <a:r>
              <a:rPr lang="ru-RU" altLang="ru-RU" sz="2100">
                <a:solidFill>
                  <a:schemeClr val="folHlink"/>
                </a:solidFill>
              </a:rPr>
              <a:t>2, </a:t>
            </a:r>
          </a:p>
          <a:p>
            <a:pPr marL="1092200" lvl="1" indent="-635000" eaLnBrk="1" hangingPunct="1"/>
            <a:r>
              <a:rPr lang="ru-RU" altLang="ru-RU" sz="2100">
                <a:solidFill>
                  <a:schemeClr val="folHlink"/>
                </a:solidFill>
              </a:rPr>
              <a:t>снижении САД не более 10 мм рт. ст., а диастолического ДАД - 5 мм рт. ст., </a:t>
            </a:r>
          </a:p>
          <a:p>
            <a:pPr marL="1092200" lvl="1" indent="-635000" eaLnBrk="1" hangingPunct="1"/>
            <a:r>
              <a:rPr lang="ru-RU" altLang="ru-RU" sz="2100">
                <a:solidFill>
                  <a:schemeClr val="folHlink"/>
                </a:solidFill>
              </a:rPr>
              <a:t>повышении САД до 20 мм рт. ст. и ЧСС до 20% от исходных показателей, </a:t>
            </a:r>
          </a:p>
          <a:p>
            <a:pPr marL="1092200" lvl="1" indent="-635000" eaLnBrk="1" hangingPunct="1"/>
            <a:r>
              <a:rPr lang="ru-RU" altLang="ru-RU" sz="2100">
                <a:solidFill>
                  <a:schemeClr val="folHlink"/>
                </a:solidFill>
              </a:rPr>
              <a:t>отсутствии субъективных жалоб со стороны пациента</a:t>
            </a:r>
            <a:r>
              <a:rPr lang="ru-RU" altLang="ru-RU" sz="2400">
                <a:solidFill>
                  <a:schemeClr val="folHlink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C5340-873C-560D-3FB9-4CC7FC5D1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8D6774-3C77-71D7-DC11-3EE6E5DE9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89" y="103270"/>
            <a:ext cx="3096344" cy="66498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CACBFC-D71F-05D4-74BF-E7897719A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939" y="103270"/>
            <a:ext cx="3383408" cy="66498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AF41C3-4A48-4CF1-84A1-EC0A9091C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484" y="103270"/>
            <a:ext cx="3096344" cy="66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19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384B27A8-45AA-76EF-0B3C-4B33BD3538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tx2">
                  <a:satMod val="200000"/>
                </a:schemeClr>
              </a:solidFill>
              <a:latin typeface="+mj-lt"/>
            </a:endParaRPr>
          </a:p>
        </p:txBody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C30B86CD-D7EC-A20B-720B-3B10DD9388E6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270340" name="Picture 4" descr="DSC06131">
            <a:extLst>
              <a:ext uri="{FF2B5EF4-FFF2-40B4-BE49-F238E27FC236}">
                <a16:creationId xmlns:a16="http://schemas.microsoft.com/office/drawing/2014/main" id="{41C0336E-7EE5-0472-5B24-32D08A9D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1" y="692150"/>
            <a:ext cx="8399463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18E42-2A68-2361-B04D-A1EFD81A48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4825" y="620713"/>
            <a:ext cx="8642350" cy="6477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altLang="ru-RU" b="1">
                <a:solidFill>
                  <a:srgbClr val="FF9966"/>
                </a:solidFill>
                <a:latin typeface="Consolas" pitchFamily="49" charset="0"/>
              </a:rPr>
              <a:t>Форма:Протокол вертикализации</a:t>
            </a:r>
            <a:r>
              <a:rPr lang="ru-RU" altLang="ru-RU">
                <a:latin typeface="Consolas" pitchFamily="49" charset="0"/>
              </a:rPr>
              <a:t/>
            </a:r>
            <a:br>
              <a:rPr lang="ru-RU" altLang="ru-RU">
                <a:latin typeface="Consolas" pitchFamily="49" charset="0"/>
              </a:rPr>
            </a:br>
            <a:endParaRPr lang="ru-RU" altLang="ru-RU">
              <a:latin typeface="Consolas" pitchFamily="49" charset="0"/>
            </a:endParaRPr>
          </a:p>
        </p:txBody>
      </p:sp>
      <p:sp>
        <p:nvSpPr>
          <p:cNvPr id="272387" name="Содержимое 6">
            <a:extLst>
              <a:ext uri="{FF2B5EF4-FFF2-40B4-BE49-F238E27FC236}">
                <a16:creationId xmlns:a16="http://schemas.microsoft.com/office/drawing/2014/main" id="{FDA41034-4189-EEEA-37E4-2E5707275570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72388" name="Rectangle 2">
            <a:extLst>
              <a:ext uri="{FF2B5EF4-FFF2-40B4-BE49-F238E27FC236}">
                <a16:creationId xmlns:a16="http://schemas.microsoft.com/office/drawing/2014/main" id="{1F19DD82-C7C2-1BFB-2556-04CD047F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2389" name="Rectangle 2">
            <a:extLst>
              <a:ext uri="{FF2B5EF4-FFF2-40B4-BE49-F238E27FC236}">
                <a16:creationId xmlns:a16="http://schemas.microsoft.com/office/drawing/2014/main" id="{6046F4B3-735F-A716-1595-8941C9CF7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72390" name="Object 1">
            <a:extLst>
              <a:ext uri="{FF2B5EF4-FFF2-40B4-BE49-F238E27FC236}">
                <a16:creationId xmlns:a16="http://schemas.microsoft.com/office/drawing/2014/main" id="{271D5840-9954-AA9A-8C0F-095BD5278C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36889" y="1412876"/>
          <a:ext cx="6118225" cy="515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Шаблон Microsoft Office PowerPoint 2007" r:id="rId4" imgW="3860422" imgH="5147458" progId="PowerPoint.Template.12">
                  <p:embed/>
                </p:oleObj>
              </mc:Choice>
              <mc:Fallback>
                <p:oleObj name="Шаблон Microsoft Office PowerPoint 2007" r:id="rId4" imgW="3860422" imgH="5147458" progId="PowerPoint.Template.12">
                  <p:embed/>
                  <p:pic>
                    <p:nvPicPr>
                      <p:cNvPr id="272390" name="Object 1">
                        <a:extLst>
                          <a:ext uri="{FF2B5EF4-FFF2-40B4-BE49-F238E27FC236}">
                            <a16:creationId xmlns:a16="http://schemas.microsoft.com/office/drawing/2014/main" id="{271D5840-9954-AA9A-8C0F-095BD5278C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6889" y="1412876"/>
                        <a:ext cx="6118225" cy="515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" y="3884"/>
            <a:ext cx="12176577" cy="68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63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DFF18A3B-FA31-BB5C-A757-BBAAC5DF2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0A9624DA-E5ED-F04B-BD92-8F76920B1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74436" name="Picture 4" descr="DSC06125">
            <a:extLst>
              <a:ext uri="{FF2B5EF4-FFF2-40B4-BE49-F238E27FC236}">
                <a16:creationId xmlns:a16="http://schemas.microsoft.com/office/drawing/2014/main" id="{358B6E86-77F4-1355-429F-F7F437DA0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04813"/>
            <a:ext cx="5645150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81400F3-18EC-25D4-DD75-A110571643A5}"/>
              </a:ext>
            </a:extLst>
          </p:cNvPr>
          <p:cNvSpPr/>
          <p:nvPr/>
        </p:nvSpPr>
        <p:spPr>
          <a:xfrm>
            <a:off x="7617204" y="1752600"/>
            <a:ext cx="335559" cy="118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Заголовок 1">
            <a:extLst>
              <a:ext uri="{FF2B5EF4-FFF2-40B4-BE49-F238E27FC236}">
                <a16:creationId xmlns:a16="http://schemas.microsoft.com/office/drawing/2014/main" id="{020BCEDA-A650-BDCE-4264-B031732BDC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438400" y="4343400"/>
            <a:ext cx="7772400" cy="19748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R="0"/>
            <a:endParaRPr lang="ru-RU" altLang="ru-RU" cap="none">
              <a:effectLst/>
              <a:latin typeface="Arial" panose="020B0604020202020204" pitchFamily="34" charset="0"/>
            </a:endParaRPr>
          </a:p>
        </p:txBody>
      </p:sp>
      <p:sp>
        <p:nvSpPr>
          <p:cNvPr id="276483" name="Подзаголовок 2">
            <a:extLst>
              <a:ext uri="{FF2B5EF4-FFF2-40B4-BE49-F238E27FC236}">
                <a16:creationId xmlns:a16="http://schemas.microsoft.com/office/drawing/2014/main" id="{434D9008-FDDA-A841-1341-03DCA493E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400" y="2835276"/>
            <a:ext cx="7772400" cy="1508125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276484" name="Picture 2" descr="C:\Users\tensb\Desktop\презентации\Для Тена С.Б - шестернин\IMG_5291.jpg">
            <a:extLst>
              <a:ext uri="{FF2B5EF4-FFF2-40B4-BE49-F238E27FC236}">
                <a16:creationId xmlns:a16="http://schemas.microsoft.com/office/drawing/2014/main" id="{DDE2C9C6-8DF1-B9C7-4F0F-0F83D143A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-674688"/>
            <a:ext cx="10585450" cy="793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05DE38-D9F9-F0DC-F411-6FF57AB71729}"/>
              </a:ext>
            </a:extLst>
          </p:cNvPr>
          <p:cNvSpPr/>
          <p:nvPr/>
        </p:nvSpPr>
        <p:spPr>
          <a:xfrm>
            <a:off x="6672264" y="3141664"/>
            <a:ext cx="287337" cy="35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3E6EBCD1-D5EA-E7DB-096D-013A96DE36CD}"/>
              </a:ext>
            </a:extLst>
          </p:cNvPr>
          <p:cNvSpPr/>
          <p:nvPr/>
        </p:nvSpPr>
        <p:spPr>
          <a:xfrm>
            <a:off x="1392572" y="1434517"/>
            <a:ext cx="444617" cy="142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F8C7BAD8-C754-5F2C-7591-3975DB1CCA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38FD9AEC-917E-DEF0-BC9D-4FEEBFC392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77508" name="Picture 4" descr="DSC06274">
            <a:extLst>
              <a:ext uri="{FF2B5EF4-FFF2-40B4-BE49-F238E27FC236}">
                <a16:creationId xmlns:a16="http://schemas.microsoft.com/office/drawing/2014/main" id="{07173246-4573-652D-3EC3-107AE13DF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76250"/>
            <a:ext cx="8399462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0E481CB7-D6E0-4812-B5A0-4B85E44D9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592CCC02-A80D-7985-1A0F-8A9F2F44D3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78532" name="Picture 4" descr="DSC06270">
            <a:extLst>
              <a:ext uri="{FF2B5EF4-FFF2-40B4-BE49-F238E27FC236}">
                <a16:creationId xmlns:a16="http://schemas.microsoft.com/office/drawing/2014/main" id="{F7DCE6F2-3BED-2E69-B814-B9DFFB5F1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549275"/>
            <a:ext cx="8399463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D6B9EB83-ACFD-B5DA-9DCF-77439C4FE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64BB1F66-BB14-093D-75A0-2AAC253E1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80580" name="Picture 4" descr="DSC06268">
            <a:extLst>
              <a:ext uri="{FF2B5EF4-FFF2-40B4-BE49-F238E27FC236}">
                <a16:creationId xmlns:a16="http://schemas.microsoft.com/office/drawing/2014/main" id="{64E63EAC-4210-509F-0341-4B5999FBA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4814"/>
            <a:ext cx="8399462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>
            <a:extLst>
              <a:ext uri="{FF2B5EF4-FFF2-40B4-BE49-F238E27FC236}">
                <a16:creationId xmlns:a16="http://schemas.microsoft.com/office/drawing/2014/main" id="{98484976-30DA-B39C-0180-3B17740AB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82627" name="Rectangle 3">
            <a:extLst>
              <a:ext uri="{FF2B5EF4-FFF2-40B4-BE49-F238E27FC236}">
                <a16:creationId xmlns:a16="http://schemas.microsoft.com/office/drawing/2014/main" id="{5CE73B87-81C8-853D-4E52-0DCDD688B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82628" name="Picture 5" descr="DSC06252">
            <a:extLst>
              <a:ext uri="{FF2B5EF4-FFF2-40B4-BE49-F238E27FC236}">
                <a16:creationId xmlns:a16="http://schemas.microsoft.com/office/drawing/2014/main" id="{67A63EA2-9188-BF0B-D218-A103D831C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836614"/>
            <a:ext cx="8399462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2D8D2FE7-35CF-87CE-A0BE-CC26982A7EB3}"/>
              </a:ext>
            </a:extLst>
          </p:cNvPr>
          <p:cNvCxnSpPr/>
          <p:nvPr/>
        </p:nvCxnSpPr>
        <p:spPr>
          <a:xfrm>
            <a:off x="7175501" y="3630613"/>
            <a:ext cx="360363" cy="374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7D6AE5-DF3C-59D7-0293-F03BAE89A584}"/>
              </a:ext>
            </a:extLst>
          </p:cNvPr>
          <p:cNvSpPr/>
          <p:nvPr/>
        </p:nvSpPr>
        <p:spPr>
          <a:xfrm>
            <a:off x="7248525" y="3630613"/>
            <a:ext cx="287338" cy="374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C66876-AC52-3851-7742-7D7E51E187AF}"/>
              </a:ext>
            </a:extLst>
          </p:cNvPr>
          <p:cNvSpPr/>
          <p:nvPr/>
        </p:nvSpPr>
        <p:spPr>
          <a:xfrm>
            <a:off x="4639112" y="1622920"/>
            <a:ext cx="352337" cy="192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96B4582A-C1B8-40AF-E40F-257DE27AE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9FF8D824-4707-96AD-E65F-E969CA7457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84676" name="Picture 4" descr="DSC06199">
            <a:extLst>
              <a:ext uri="{FF2B5EF4-FFF2-40B4-BE49-F238E27FC236}">
                <a16:creationId xmlns:a16="http://schemas.microsoft.com/office/drawing/2014/main" id="{30A439B7-6337-7DE1-AB30-DFE0C85C5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692151"/>
            <a:ext cx="837406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>
            <a:extLst>
              <a:ext uri="{FF2B5EF4-FFF2-40B4-BE49-F238E27FC236}">
                <a16:creationId xmlns:a16="http://schemas.microsoft.com/office/drawing/2014/main" id="{1F59ACEE-09C5-325B-B1B7-C816CBA7F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B24108C4-A05E-E710-8C5F-55BE10F9D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86724" name="Picture 4" descr="DSC06241">
            <a:extLst>
              <a:ext uri="{FF2B5EF4-FFF2-40B4-BE49-F238E27FC236}">
                <a16:creationId xmlns:a16="http://schemas.microsoft.com/office/drawing/2014/main" id="{98677E5F-6159-6F04-A076-CA6D592F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76250"/>
            <a:ext cx="8399462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B9D0B3-3AA5-26FF-1976-69AF727833E2}"/>
              </a:ext>
            </a:extLst>
          </p:cNvPr>
          <p:cNvSpPr/>
          <p:nvPr/>
        </p:nvSpPr>
        <p:spPr>
          <a:xfrm>
            <a:off x="6442745" y="1635853"/>
            <a:ext cx="536895" cy="226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>
            <a:extLst>
              <a:ext uri="{FF2B5EF4-FFF2-40B4-BE49-F238E27FC236}">
                <a16:creationId xmlns:a16="http://schemas.microsoft.com/office/drawing/2014/main" id="{A2B4761B-A5C6-9EEC-3645-9B2D9B510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B9619540-19E0-62E3-21FF-2D2E3DE1D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88772" name="Picture 4" descr="DSC06204">
            <a:extLst>
              <a:ext uri="{FF2B5EF4-FFF2-40B4-BE49-F238E27FC236}">
                <a16:creationId xmlns:a16="http://schemas.microsoft.com/office/drawing/2014/main" id="{6742D76D-64CD-FD13-9376-D05A7D60A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76250"/>
            <a:ext cx="8399462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0DE5B007-8392-7624-0D76-0877F6FB1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F1FE410E-40E1-B255-74A5-EE9B61F6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dirty="0"/>
          </a:p>
        </p:txBody>
      </p:sp>
      <p:pic>
        <p:nvPicPr>
          <p:cNvPr id="290820" name="Picture 4" descr="DSC06249">
            <a:extLst>
              <a:ext uri="{FF2B5EF4-FFF2-40B4-BE49-F238E27FC236}">
                <a16:creationId xmlns:a16="http://schemas.microsoft.com/office/drawing/2014/main" id="{A232777D-FCBC-D883-806F-BC6346CF4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6" y="506412"/>
            <a:ext cx="8399462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6FBA68-0045-E91E-BB25-5FDF2465783B}"/>
              </a:ext>
            </a:extLst>
          </p:cNvPr>
          <p:cNvSpPr/>
          <p:nvPr/>
        </p:nvSpPr>
        <p:spPr>
          <a:xfrm>
            <a:off x="6342077" y="1752600"/>
            <a:ext cx="192947" cy="198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1F2AE1-BD42-F6F9-A1CE-B12DB6F33602}"/>
              </a:ext>
            </a:extLst>
          </p:cNvPr>
          <p:cNvSpPr/>
          <p:nvPr/>
        </p:nvSpPr>
        <p:spPr>
          <a:xfrm>
            <a:off x="7122253" y="3540154"/>
            <a:ext cx="352338" cy="167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" y="3884"/>
            <a:ext cx="12176577" cy="68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34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>
            <a:extLst>
              <a:ext uri="{FF2B5EF4-FFF2-40B4-BE49-F238E27FC236}">
                <a16:creationId xmlns:a16="http://schemas.microsoft.com/office/drawing/2014/main" id="{434070C3-9C0C-2C41-F853-AA3BB7A9C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91843" name="Rectangle 3">
            <a:extLst>
              <a:ext uri="{FF2B5EF4-FFF2-40B4-BE49-F238E27FC236}">
                <a16:creationId xmlns:a16="http://schemas.microsoft.com/office/drawing/2014/main" id="{14A2FF50-5B70-7253-91FD-D8EF207BD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91844" name="Picture 4" descr="DSCF6019">
            <a:extLst>
              <a:ext uri="{FF2B5EF4-FFF2-40B4-BE49-F238E27FC236}">
                <a16:creationId xmlns:a16="http://schemas.microsoft.com/office/drawing/2014/main" id="{834BF32C-F253-6099-0895-3240E196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7A4053-6647-3FBF-5A70-031233BABBAB}"/>
              </a:ext>
            </a:extLst>
          </p:cNvPr>
          <p:cNvSpPr/>
          <p:nvPr/>
        </p:nvSpPr>
        <p:spPr>
          <a:xfrm>
            <a:off x="6672264" y="2420938"/>
            <a:ext cx="287337" cy="14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Заголовок 1">
            <a:extLst>
              <a:ext uri="{FF2B5EF4-FFF2-40B4-BE49-F238E27FC236}">
                <a16:creationId xmlns:a16="http://schemas.microsoft.com/office/drawing/2014/main" id="{E3C10F4E-A1EA-11CD-E8EE-111731550B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93891" name="Объект 2">
            <a:extLst>
              <a:ext uri="{FF2B5EF4-FFF2-40B4-BE49-F238E27FC236}">
                <a16:creationId xmlns:a16="http://schemas.microsoft.com/office/drawing/2014/main" id="{3E689DB4-671A-51E0-449E-F6BB1EA041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 dirty="0"/>
          </a:p>
        </p:txBody>
      </p:sp>
      <p:pic>
        <p:nvPicPr>
          <p:cNvPr id="293892" name="Picture 4" descr="C:\Users\XTreme.ws\Desktop\фото раабилитация\100MSDCF\DSC08165.JPG">
            <a:extLst>
              <a:ext uri="{FF2B5EF4-FFF2-40B4-BE49-F238E27FC236}">
                <a16:creationId xmlns:a16="http://schemas.microsoft.com/office/drawing/2014/main" id="{EB43D906-BFFD-AA6F-1F5E-C8E61C4A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1" y="1916113"/>
            <a:ext cx="672623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EC124C-4C1B-86FB-1B1B-0E3D81F3FE51}"/>
              </a:ext>
            </a:extLst>
          </p:cNvPr>
          <p:cNvSpPr/>
          <p:nvPr/>
        </p:nvSpPr>
        <p:spPr>
          <a:xfrm>
            <a:off x="6635692" y="4194495"/>
            <a:ext cx="302003" cy="176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AA9C9F4-4A15-5A3F-67E9-12BAA4F3AA41}"/>
              </a:ext>
            </a:extLst>
          </p:cNvPr>
          <p:cNvSpPr/>
          <p:nvPr/>
        </p:nvSpPr>
        <p:spPr>
          <a:xfrm>
            <a:off x="8615494" y="2642532"/>
            <a:ext cx="1006679" cy="402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>
            <a:extLst>
              <a:ext uri="{FF2B5EF4-FFF2-40B4-BE49-F238E27FC236}">
                <a16:creationId xmlns:a16="http://schemas.microsoft.com/office/drawing/2014/main" id="{0055991C-A1DA-EA07-87E3-66E0F097CB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476A4912-16A9-C845-691E-D8D473ACAE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94916" name="Picture 4" descr="DSC06258">
            <a:extLst>
              <a:ext uri="{FF2B5EF4-FFF2-40B4-BE49-F238E27FC236}">
                <a16:creationId xmlns:a16="http://schemas.microsoft.com/office/drawing/2014/main" id="{23599576-3342-252C-C270-6C0BB1E5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476250"/>
            <a:ext cx="844550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6AB0CE-8CA4-BDDD-EB60-D675EFF8CB6D}"/>
              </a:ext>
            </a:extLst>
          </p:cNvPr>
          <p:cNvSpPr/>
          <p:nvPr/>
        </p:nvSpPr>
        <p:spPr>
          <a:xfrm>
            <a:off x="4848837" y="2818701"/>
            <a:ext cx="251669" cy="117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Заголовок 1">
            <a:extLst>
              <a:ext uri="{FF2B5EF4-FFF2-40B4-BE49-F238E27FC236}">
                <a16:creationId xmlns:a16="http://schemas.microsoft.com/office/drawing/2014/main" id="{F8C39CCA-B6BA-8D7D-96FA-63BC3F914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96963" name="Объект 2">
            <a:extLst>
              <a:ext uri="{FF2B5EF4-FFF2-40B4-BE49-F238E27FC236}">
                <a16:creationId xmlns:a16="http://schemas.microsoft.com/office/drawing/2014/main" id="{A13C4F8C-EB9B-1863-92EC-835F72CBA6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96964" name="Picture 2" descr="C:\Users\tensb\Desktop\ФТО\Фото невр\IMG_0566.jpg">
            <a:extLst>
              <a:ext uri="{FF2B5EF4-FFF2-40B4-BE49-F238E27FC236}">
                <a16:creationId xmlns:a16="http://schemas.microsoft.com/office/drawing/2014/main" id="{2BDE009F-C087-1B5A-1E00-C972A1AB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484313"/>
            <a:ext cx="620395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93C902-3A77-B980-5B4B-D51E52998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908" y="254977"/>
            <a:ext cx="5754201" cy="63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4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5" y="-3610"/>
            <a:ext cx="12211389" cy="68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49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64066" y="2536528"/>
            <a:ext cx="11746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3014">
              <a:spcBef>
                <a:spcPts val="114"/>
              </a:spcBef>
            </a:pPr>
            <a:r>
              <a:rPr lang="ru-RU" sz="4400" b="1" spc="102" dirty="0">
                <a:solidFill>
                  <a:srgbClr val="00829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БЛАГОДАРИМ ЗА ВНИМАНИЕ!</a:t>
            </a:r>
            <a:endParaRPr lang="ru-RU" sz="4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71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" y="3884"/>
            <a:ext cx="12176577" cy="68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66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10"/>
          <p:cNvSpPr txBox="1">
            <a:spLocks/>
          </p:cNvSpPr>
          <p:nvPr/>
        </p:nvSpPr>
        <p:spPr>
          <a:xfrm>
            <a:off x="87087" y="72168"/>
            <a:ext cx="12017828" cy="1419300"/>
          </a:xfrm>
          <a:prstGeom prst="rect">
            <a:avLst/>
          </a:prstGeom>
        </p:spPr>
        <p:txBody>
          <a:bodyPr vert="horz" wrap="square" lIns="0" tIns="14479" rIns="0" bIns="0" rtlCol="0">
            <a:spAutoFit/>
          </a:bodyPr>
          <a:lstStyle>
            <a:lvl1pPr>
              <a:defRPr sz="4023" b="1" i="0">
                <a:solidFill>
                  <a:srgbClr val="00798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ts val="3627"/>
              </a:lnSpc>
            </a:pPr>
            <a:r>
              <a:rPr lang="ru-RU" sz="3600" kern="0" spc="18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МЕДИЦИНСКИЕ ОРГАНИЗАЦИИ </a:t>
            </a:r>
            <a:r>
              <a:rPr lang="ru-RU" sz="360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КУЗБАССА, </a:t>
            </a:r>
          </a:p>
          <a:p>
            <a:pPr algn="ctr">
              <a:lnSpc>
                <a:spcPts val="3627"/>
              </a:lnSpc>
            </a:pPr>
            <a:r>
              <a:rPr lang="ru-RU" sz="3600" kern="0" spc="18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ОКАЗЫВАЮЩИЕ ПОМОЩЬ НА </a:t>
            </a:r>
          </a:p>
          <a:p>
            <a:pPr algn="ctr">
              <a:lnSpc>
                <a:spcPts val="3627"/>
              </a:lnSpc>
            </a:pPr>
            <a:r>
              <a:rPr lang="ru-RU" sz="3600" kern="0" spc="18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 ЭТАПЕ РЕАБИЛИТАЦИИ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628" y="1491468"/>
            <a:ext cx="8792179" cy="42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6" dirty="0">
                <a:solidFill>
                  <a:srgbClr val="64636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176" dirty="0">
              <a:solidFill>
                <a:srgbClr val="64636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52852" y="1679331"/>
            <a:ext cx="5974668" cy="6852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ГБУЗ «Кузбасский клинический кардиологический диспансер имени академика Л.С. </a:t>
            </a:r>
            <a:r>
              <a:rPr lang="ru-RU" sz="2000" b="1" dirty="0" err="1">
                <a:solidFill>
                  <a:srgbClr val="002060"/>
                </a:solidFill>
              </a:rPr>
              <a:t>Барбараша</a:t>
            </a:r>
            <a:r>
              <a:rPr lang="ru-RU" sz="20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852" y="2552404"/>
            <a:ext cx="5974668" cy="6852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rgbClr val="002060"/>
                </a:solidFill>
              </a:rPr>
              <a:t>ГАУЗ «Новокузнецкая городская клиническая больница № 1 имени Г.П. Курбатова»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52852" y="3428632"/>
            <a:ext cx="5974668" cy="6852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ГБУЗ «Кемеровская городская клиническая больница № 11»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2852" y="4304860"/>
            <a:ext cx="5974668" cy="6852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ГАУЗ «Кузбасская клиническая больница скорой медицинской помощи им. М.А. </a:t>
            </a:r>
            <a:r>
              <a:rPr lang="ru-RU" sz="2000" b="1" dirty="0" err="1">
                <a:solidFill>
                  <a:srgbClr val="002060"/>
                </a:solidFill>
              </a:rPr>
              <a:t>Подгорбунского</a:t>
            </a:r>
            <a:r>
              <a:rPr lang="ru-RU" sz="2000" b="1" dirty="0">
                <a:solidFill>
                  <a:srgbClr val="002060"/>
                </a:solidFill>
              </a:rPr>
              <a:t>»			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2852" y="5181088"/>
            <a:ext cx="5974668" cy="6852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solidFill>
                  <a:srgbClr val="002060"/>
                </a:solidFill>
              </a:rPr>
              <a:t>ГБУЗ «Мариинская городская больница имени В.М. Богониса»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Двойные фигурные скобки 6"/>
          <p:cNvSpPr/>
          <p:nvPr/>
        </p:nvSpPr>
        <p:spPr>
          <a:xfrm>
            <a:off x="191590" y="1948166"/>
            <a:ext cx="8168639" cy="3646141"/>
          </a:xfrm>
          <a:prstGeom prst="bracePair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60229" y="2684572"/>
            <a:ext cx="3605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Приказ МЗ Кузбасса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№ 207 от 10.02.2023</a:t>
            </a:r>
          </a:p>
        </p:txBody>
      </p:sp>
    </p:spTree>
    <p:extLst>
      <p:ext uri="{BB962C8B-B14F-4D97-AF65-F5344CB8AC3E}">
        <p14:creationId xmlns:p14="http://schemas.microsoft.com/office/powerpoint/2010/main" val="3443786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59" y="-7219"/>
            <a:ext cx="12211389" cy="68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90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5" y="-3610"/>
            <a:ext cx="12211389" cy="68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5" y="-3610"/>
            <a:ext cx="12211389" cy="68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59302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2_Метро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2_Метро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2_Метро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2_Метро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2_Метро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2_Метро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2_Метро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11450</TotalTime>
  <Words>646</Words>
  <Application>Microsoft Office PowerPoint</Application>
  <PresentationFormat>Широкоэкранный</PresentationFormat>
  <Paragraphs>153</Paragraphs>
  <Slides>46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69" baseType="lpstr">
      <vt:lpstr>Arial</vt:lpstr>
      <vt:lpstr>Calibri</vt:lpstr>
      <vt:lpstr>Calibri Light</vt:lpstr>
      <vt:lpstr>Consolas</vt:lpstr>
      <vt:lpstr>Times New Roman</vt:lpstr>
      <vt:lpstr>Verdana</vt:lpstr>
      <vt:lpstr>Wingdings</vt:lpstr>
      <vt:lpstr>Wingdings 2</vt:lpstr>
      <vt:lpstr>Wingdings 3</vt:lpstr>
      <vt:lpstr>Тема Office</vt:lpstr>
      <vt:lpstr>2_Cascade</vt:lpstr>
      <vt:lpstr>4_Метро</vt:lpstr>
      <vt:lpstr>5_Метро</vt:lpstr>
      <vt:lpstr>6_Метро</vt:lpstr>
      <vt:lpstr>3_Метро</vt:lpstr>
      <vt:lpstr>1_Тема Office</vt:lpstr>
      <vt:lpstr>7_Метро</vt:lpstr>
      <vt:lpstr>8_Метро</vt:lpstr>
      <vt:lpstr>9_Метро</vt:lpstr>
      <vt:lpstr>4_Cascade</vt:lpstr>
      <vt:lpstr>1_Cascade</vt:lpstr>
      <vt:lpstr>3_Cascade</vt:lpstr>
      <vt:lpstr>Шаблон Microsoft Office PowerPoint 2007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Вертикализация </vt:lpstr>
      <vt:lpstr>Противоказания к проведению пассивной вертикализации (абс)</vt:lpstr>
      <vt:lpstr>20 градусов</vt:lpstr>
      <vt:lpstr>40 градусов</vt:lpstr>
      <vt:lpstr>60 градусов</vt:lpstr>
      <vt:lpstr>                80 градусов</vt:lpstr>
      <vt:lpstr>Критерии перевода на следующий уровень</vt:lpstr>
      <vt:lpstr>Презентация PowerPoint</vt:lpstr>
      <vt:lpstr>Презентация PowerPoint</vt:lpstr>
      <vt:lpstr>Форма:Протокол вертикализации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Прокопьевский филиал - Гл. специалист экономист (Тумайкина Е.В.)</dc:creator>
  <cp:lastModifiedBy>ivanova</cp:lastModifiedBy>
  <cp:revision>230</cp:revision>
  <cp:lastPrinted>2022-04-20T03:42:55Z</cp:lastPrinted>
  <dcterms:created xsi:type="dcterms:W3CDTF">2022-03-29T02:24:54Z</dcterms:created>
  <dcterms:modified xsi:type="dcterms:W3CDTF">2023-04-06T15:02:52Z</dcterms:modified>
</cp:coreProperties>
</file>